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6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</a:t>
            </a:r>
            <a:r>
              <a:rPr lang="pt-BR" sz="16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</a:t>
            </a:r>
            <a:r>
              <a:rPr lang="pt-BR" sz="24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2 </a:t>
            </a:r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5530" y="448581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8857" y="4833358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API </a:t>
            </a:r>
            <a:r>
              <a:rPr lang="pt-BR" sz="1600" b="1" dirty="0" err="1" smtClean="0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634381" y="439794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376679" y="44187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1405323" y="4831221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856938" y="4831221"/>
            <a:ext cx="32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API OHM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914381" y="2189160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5530" y="2294260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8656679" y="2209993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8" name="Triângulo Retângulo 37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2B7A78"/>
                </a:solidFill>
                <a:latin typeface="Montserrat SemiBold" panose="00000700000000000000" pitchFamily="2" charset="0"/>
              </a:rPr>
              <a:t>Inovação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 smtClean="0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0647" y="68692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3522" y="100473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Geladeiras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5946" y="68692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4640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781823"/>
            <a:ext cx="226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Monitoramento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4640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413081"/>
              <a:ext cx="786595" cy="78659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861823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5" y="5179634"/>
            <a:ext cx="23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Novas tecnologias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861823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34740"/>
              <a:ext cx="665461" cy="66546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086105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403916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+ Clientes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086105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392114"/>
              <a:ext cx="696617" cy="69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Montserrat" panose="00000500000000000000" pitchFamily="2" charset="0"/>
              </a:rPr>
              <a:t>API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Montserrat" panose="00000500000000000000" pitchFamily="2" charset="0"/>
              </a:rPr>
              <a:t>API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Montserrat" panose="00000500000000000000" pitchFamily="2" charset="0"/>
              </a:rPr>
              <a:t>Psutil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Montserrat" panose="00000500000000000000" pitchFamily="2" charset="0"/>
              </a:rPr>
              <a:t>Banco de dados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83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285</cp:revision>
  <dcterms:created xsi:type="dcterms:W3CDTF">2020-09-13T21:03:25Z</dcterms:created>
  <dcterms:modified xsi:type="dcterms:W3CDTF">2020-10-25T21:55:04Z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