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5C3B-7DC8-4A6D-9367-A28A7574D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12CDEC-2A10-4C96-8ECA-CA752D0B7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887ED-7676-4AB5-A3DB-EC872B3F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A95C33-213D-4732-89B9-25696674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75095-3613-4851-A8A7-97FD5C51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C42A1-8629-4B56-A818-16E0E090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EFC022-6911-409D-B1C8-7637BEB6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2CCA0-BD03-412B-908A-74B4DCA2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D87899-4824-4AF0-9559-7373A8C2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C006E-683F-4877-9512-5594A02E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12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AA63BD-404F-4292-882B-99534EAE9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82F9D-FF39-453E-A67A-67CCF64CE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24134F-68DC-4931-8601-97037DD1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227C46-AA9F-49E9-ACE5-C2562FE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CF3CE-C437-4E84-A5E5-6AE87DF7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7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467C5-6620-437A-A844-2DC17775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9B958-AF5A-4BF5-8EE3-9651C79D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410FF1-8559-4CDD-971C-2B6DAD02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B11D89-5A88-40CB-9406-CDBC6696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BC87B8-58E8-4425-91D6-582983E4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C8136-242A-42A5-B518-1225DE6A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CFA264-1AA5-419A-90F7-BAC80191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028D69-424F-4F08-A37A-80298A25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10A752-2F2A-4A33-BBB3-29AB2577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D153E-5A1C-482C-B92D-183C79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2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0FC33-1D7F-45F3-B3B0-7D599254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03AD8-3BA5-4D95-90A0-3B5DFD986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BF672-5AFB-407B-B9CE-3E4A86E3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0C90E-BDE6-483C-8851-C13DEEAA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421C8-AA26-4645-810B-553A2A47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CD8D30-D3AD-4AF5-B025-9C595C0F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50F9-EFD7-4E0B-8E95-70F6348C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7E669-4A91-4BAF-883A-77FD4863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42A8D3-B7C8-4DE6-B7DE-250831DC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B6520-9D61-4D4E-9289-5015AF4D6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1BE09B-2897-43D8-AB4A-D65FD53B2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376A03-6AA9-4DC3-8996-539E9960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A430E1-0E5C-4A2B-B795-CBE43AA4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CA30AC-93A5-4731-9033-32622284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77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80F63-E634-4601-B5A4-C88AC2ED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A51F8B-5BD2-4789-97EE-CE8B6EA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5E6128-7876-4FE1-B4C2-09510E96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58C917-1566-4734-8E02-7891A13B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207E2B-F938-4FE1-8460-D6539ED3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0AECEE-E14A-42CE-B096-EC2A6B46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209A25-AFA3-47A0-BCEB-69F9EA08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50063-E5A2-494C-9D8B-869B81A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7F3E1-A135-4DB6-9F2B-E8A8209A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28D477-F6A0-4B62-AA07-0DDAA35A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F8202-32AE-4E62-B95F-7912A08D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428481-7151-4D06-AA4A-8901856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DB2F7A-12EA-49C9-9081-39F3E574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3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30CA6-F373-441E-B596-FE501670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21A181-2671-420B-B736-B2F54EFF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8A4F34-1BFA-4926-888E-1F543BB95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081153-BA97-4994-B352-05CDF7AB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F17A7-CDF7-43E1-B340-5C60E14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53201-1BCB-4AE2-BAB2-46778CCB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2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5B0D61-0ED4-4248-A11A-23501BB7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379D72-70E3-4CAE-8DC1-988C7DC8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7094F-9A5A-48A5-9E31-A88D6EBC5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7B88F-A2CB-4067-ADAE-7C47100211AC}" type="datetimeFigureOut">
              <a:rPr lang="pt-BR" smtClean="0"/>
              <a:t>20/10/2020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1A12A-7056-4BF4-B2D9-E684ED14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7A652-0F02-47A2-8F68-820AFCD03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1820-B6AE-4759-861E-6D110020A4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5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 descr="Uma imagem contendo Forma&#10;&#10;Descrição gerada automaticamente">
            <a:extLst>
              <a:ext uri="{FF2B5EF4-FFF2-40B4-BE49-F238E27FC236}">
                <a16:creationId xmlns:a16="http://schemas.microsoft.com/office/drawing/2014/main" id="{3E8AC66E-3769-4522-AAB6-D4C66E6D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42" y="5162844"/>
            <a:ext cx="1544807" cy="1544807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D9E1FDD-0914-4126-84B4-BB55BB30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70" y="243376"/>
            <a:ext cx="912397" cy="91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A15BB336-C452-450C-AC56-81DE4A5F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567" y="277324"/>
            <a:ext cx="954085" cy="9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CD8ADA45-0554-4DEC-9258-DE8C0417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317" y="6257969"/>
            <a:ext cx="5619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A7AA8E8-5208-43C1-858D-7108A9E06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8" y="5066686"/>
            <a:ext cx="899043" cy="9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021B3648-D5F6-4B90-8E76-5D733488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2778" y1="43396" x2="52778" y2="43396"/>
                        <a14:foregroundMark x1="55556" y1="37736" x2="55556" y2="37736"/>
                        <a14:foregroundMark x1="37963" y1="30189" x2="37963" y2="301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45" y="5408052"/>
            <a:ext cx="702500" cy="6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634A5BA-47DC-4165-BFC0-FD063185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452" y="5524094"/>
            <a:ext cx="431019" cy="45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A4572B22-DC30-49B0-A334-BB0C6A29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637" y="2526064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2BD55FFE-C9E5-4E81-BDD0-55C811E7D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095" y="285851"/>
            <a:ext cx="155257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405E1F6-4626-4027-B34D-EC50521E7700}"/>
              </a:ext>
            </a:extLst>
          </p:cNvPr>
          <p:cNvSpPr txBox="1"/>
          <p:nvPr/>
        </p:nvSpPr>
        <p:spPr>
          <a:xfrm>
            <a:off x="364330" y="117589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C64EEB-7868-45E1-8552-7A9171D889B5}"/>
              </a:ext>
            </a:extLst>
          </p:cNvPr>
          <p:cNvSpPr txBox="1"/>
          <p:nvPr/>
        </p:nvSpPr>
        <p:spPr>
          <a:xfrm>
            <a:off x="1797051" y="117589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Máquina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B498FDD-043B-4D9B-8C02-7AC58C208B5A}"/>
              </a:ext>
            </a:extLst>
          </p:cNvPr>
          <p:cNvGrpSpPr/>
          <p:nvPr/>
        </p:nvGrpSpPr>
        <p:grpSpPr>
          <a:xfrm>
            <a:off x="443667" y="2601910"/>
            <a:ext cx="2516503" cy="1312864"/>
            <a:chOff x="550956" y="2264431"/>
            <a:chExt cx="2516503" cy="1312864"/>
          </a:xfrm>
        </p:grpSpPr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577B8DF4-4BFC-4E23-9749-8487D8E87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956" y="2339631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D18CD81D-BD86-4CBA-9644-DE9A2598E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567" y="2321581"/>
              <a:ext cx="762000" cy="733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D41FAC03-6AD3-4C36-8F2D-C5C1B8A40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5459" y="2264431"/>
              <a:ext cx="762000" cy="79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ADE8CA3-9658-4357-B6D4-B677C1493BA4}"/>
                </a:ext>
              </a:extLst>
            </p:cNvPr>
            <p:cNvSpPr txBox="1"/>
            <p:nvPr/>
          </p:nvSpPr>
          <p:spPr>
            <a:xfrm>
              <a:off x="1205541" y="3207963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9FE0F40-EB8C-4360-86C2-860B72FB110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86268" y="1545227"/>
            <a:ext cx="7000" cy="8550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70B76C1-66F7-4825-9950-E1ED731449C4}"/>
              </a:ext>
            </a:extLst>
          </p:cNvPr>
          <p:cNvCxnSpPr>
            <a:cxnSpLocks/>
          </p:cNvCxnSpPr>
          <p:nvPr/>
        </p:nvCxnSpPr>
        <p:spPr>
          <a:xfrm>
            <a:off x="2212438" y="1681369"/>
            <a:ext cx="0" cy="754997"/>
          </a:xfrm>
          <a:prstGeom prst="straightConnector1">
            <a:avLst/>
          </a:prstGeom>
          <a:ln w="127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2198458-AE60-45E7-89E6-BB348F58E8BF}"/>
              </a:ext>
            </a:extLst>
          </p:cNvPr>
          <p:cNvSpPr txBox="1"/>
          <p:nvPr/>
        </p:nvSpPr>
        <p:spPr>
          <a:xfrm>
            <a:off x="193937" y="5981502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Hardware Monitor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F180EA9-EC2F-46C5-B628-4E408A07FC68}"/>
              </a:ext>
            </a:extLst>
          </p:cNvPr>
          <p:cNvGrpSpPr/>
          <p:nvPr/>
        </p:nvGrpSpPr>
        <p:grpSpPr>
          <a:xfrm>
            <a:off x="3184525" y="5683756"/>
            <a:ext cx="1719020" cy="514350"/>
            <a:chOff x="3184525" y="5724327"/>
            <a:chExt cx="1719020" cy="514350"/>
          </a:xfrm>
        </p:grpSpPr>
        <p:pic>
          <p:nvPicPr>
            <p:cNvPr id="1043" name="Picture 19">
              <a:extLst>
                <a:ext uri="{FF2B5EF4-FFF2-40B4-BE49-F238E27FC236}">
                  <a16:creationId xmlns:a16="http://schemas.microsoft.com/office/drawing/2014/main" id="{3D9100DF-8E33-4A93-942F-2D698CFF6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525" y="5724327"/>
              <a:ext cx="504825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23AF8A3-2F54-43FA-B156-B30D747E3473}"/>
                </a:ext>
              </a:extLst>
            </p:cNvPr>
            <p:cNvSpPr txBox="1"/>
            <p:nvPr/>
          </p:nvSpPr>
          <p:spPr>
            <a:xfrm>
              <a:off x="3744253" y="5796836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Data.json</a:t>
              </a:r>
            </a:p>
          </p:txBody>
        </p:sp>
      </p:grp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E09AE656-7566-42B7-9760-F2E80A967285}"/>
              </a:ext>
            </a:extLst>
          </p:cNvPr>
          <p:cNvCxnSpPr>
            <a:cxnSpLocks/>
          </p:cNvCxnSpPr>
          <p:nvPr/>
        </p:nvCxnSpPr>
        <p:spPr>
          <a:xfrm flipH="1">
            <a:off x="1277359" y="3962716"/>
            <a:ext cx="403106" cy="926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E4DAF37-0842-40A8-BF89-17B8BA9700EF}"/>
              </a:ext>
            </a:extLst>
          </p:cNvPr>
          <p:cNvCxnSpPr>
            <a:cxnSpLocks/>
          </p:cNvCxnSpPr>
          <p:nvPr/>
        </p:nvCxnSpPr>
        <p:spPr>
          <a:xfrm>
            <a:off x="1949391" y="5940931"/>
            <a:ext cx="917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D1C0503-E0E5-4FD1-AE61-82581345AA7C}"/>
              </a:ext>
            </a:extLst>
          </p:cNvPr>
          <p:cNvCxnSpPr>
            <a:cxnSpLocks/>
          </p:cNvCxnSpPr>
          <p:nvPr/>
        </p:nvCxnSpPr>
        <p:spPr>
          <a:xfrm>
            <a:off x="5038715" y="5928884"/>
            <a:ext cx="917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ED356C-B014-40AC-90AA-BD56C69663B1}"/>
              </a:ext>
            </a:extLst>
          </p:cNvPr>
          <p:cNvSpPr txBox="1"/>
          <p:nvPr/>
        </p:nvSpPr>
        <p:spPr>
          <a:xfrm>
            <a:off x="7698011" y="636381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92EB81F-F78A-4628-A63F-73908BBB219B}"/>
              </a:ext>
            </a:extLst>
          </p:cNvPr>
          <p:cNvGrpSpPr/>
          <p:nvPr/>
        </p:nvGrpSpPr>
        <p:grpSpPr>
          <a:xfrm>
            <a:off x="4500252" y="2436366"/>
            <a:ext cx="1811175" cy="1811175"/>
            <a:chOff x="3821006" y="2460958"/>
            <a:chExt cx="1811175" cy="1811175"/>
          </a:xfrm>
        </p:grpSpPr>
        <p:pic>
          <p:nvPicPr>
            <p:cNvPr id="14" name="Imagem 13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0BFCCD30-421D-4312-A881-CB53CAA63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006" y="2460958"/>
              <a:ext cx="1811175" cy="1811175"/>
            </a:xfrm>
            <a:prstGeom prst="rect">
              <a:avLst/>
            </a:prstGeom>
          </p:spPr>
        </p:pic>
        <p:pic>
          <p:nvPicPr>
            <p:cNvPr id="48" name="Picture 22">
              <a:extLst>
                <a:ext uri="{FF2B5EF4-FFF2-40B4-BE49-F238E27FC236}">
                  <a16:creationId xmlns:a16="http://schemas.microsoft.com/office/drawing/2014/main" id="{64DA711C-77EB-4CD0-A08D-77226404E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008" y="2741249"/>
              <a:ext cx="412248" cy="437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1">
              <a:extLst>
                <a:ext uri="{FF2B5EF4-FFF2-40B4-BE49-F238E27FC236}">
                  <a16:creationId xmlns:a16="http://schemas.microsoft.com/office/drawing/2014/main" id="{AD6CB106-69D7-419C-B3D7-30B392722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2778" y1="43396" x2="52778" y2="43396"/>
                          <a14:foregroundMark x1="55556" y1="37736" x2="55556" y2="37736"/>
                          <a14:foregroundMark x1="37963" y1="30189" x2="37963" y2="301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982" y="2635093"/>
              <a:ext cx="702500" cy="689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265539D-5391-4EC8-A94D-0A42D3D8B1B0}"/>
                </a:ext>
              </a:extLst>
            </p:cNvPr>
            <p:cNvSpPr txBox="1"/>
            <p:nvPr/>
          </p:nvSpPr>
          <p:spPr>
            <a:xfrm>
              <a:off x="4230303" y="323383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PSUTIL</a:t>
              </a:r>
            </a:p>
          </p:txBody>
        </p:sp>
      </p:grp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BB9CDCC-ECE9-4141-86E5-BF538D859C1E}"/>
              </a:ext>
            </a:extLst>
          </p:cNvPr>
          <p:cNvCxnSpPr>
            <a:cxnSpLocks/>
          </p:cNvCxnSpPr>
          <p:nvPr/>
        </p:nvCxnSpPr>
        <p:spPr>
          <a:xfrm>
            <a:off x="3062679" y="3183131"/>
            <a:ext cx="10450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17">
            <a:extLst>
              <a:ext uri="{FF2B5EF4-FFF2-40B4-BE49-F238E27FC236}">
                <a16:creationId xmlns:a16="http://schemas.microsoft.com/office/drawing/2014/main" id="{BF9AB63B-663B-48DE-A161-188289B6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70" y="3800243"/>
            <a:ext cx="5619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0A127325-A15D-464C-A99E-EB5E0BDD6ACF}"/>
              </a:ext>
            </a:extLst>
          </p:cNvPr>
          <p:cNvSpPr txBox="1"/>
          <p:nvPr/>
        </p:nvSpPr>
        <p:spPr>
          <a:xfrm>
            <a:off x="6096164" y="390609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37A3576-6D93-412E-BD78-3C58861FF2DD}"/>
              </a:ext>
            </a:extLst>
          </p:cNvPr>
          <p:cNvSpPr txBox="1"/>
          <p:nvPr/>
        </p:nvSpPr>
        <p:spPr>
          <a:xfrm>
            <a:off x="5108968" y="158282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API psutil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281507A-8A60-455B-8E66-5FC712342992}"/>
              </a:ext>
            </a:extLst>
          </p:cNvPr>
          <p:cNvSpPr txBox="1"/>
          <p:nvPr/>
        </p:nvSpPr>
        <p:spPr>
          <a:xfrm>
            <a:off x="6777847" y="476801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API OHM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37ED3B07-0463-4443-A177-891783ACF3A8}"/>
              </a:ext>
            </a:extLst>
          </p:cNvPr>
          <p:cNvCxnSpPr>
            <a:cxnSpLocks/>
          </p:cNvCxnSpPr>
          <p:nvPr/>
        </p:nvCxnSpPr>
        <p:spPr>
          <a:xfrm>
            <a:off x="7357493" y="4392294"/>
            <a:ext cx="12484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0C9D7D64-4CD7-427F-8424-94B2495064CA}"/>
              </a:ext>
            </a:extLst>
          </p:cNvPr>
          <p:cNvCxnSpPr>
            <a:cxnSpLocks/>
          </p:cNvCxnSpPr>
          <p:nvPr/>
        </p:nvCxnSpPr>
        <p:spPr>
          <a:xfrm flipV="1">
            <a:off x="9406625" y="5162844"/>
            <a:ext cx="0" cy="7724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FFF3165-266B-4542-B043-0353793029EF}"/>
              </a:ext>
            </a:extLst>
          </p:cNvPr>
          <p:cNvSpPr/>
          <p:nvPr/>
        </p:nvSpPr>
        <p:spPr>
          <a:xfrm>
            <a:off x="4210275" y="2007260"/>
            <a:ext cx="2956679" cy="258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D1FDD91-AC1F-47C1-BEA5-27687E9A8646}"/>
              </a:ext>
            </a:extLst>
          </p:cNvPr>
          <p:cNvSpPr/>
          <p:nvPr/>
        </p:nvSpPr>
        <p:spPr>
          <a:xfrm>
            <a:off x="6070557" y="5162844"/>
            <a:ext cx="2573872" cy="1628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47605A6-3667-48E8-8F1C-CC3C8CCE6B38}"/>
              </a:ext>
            </a:extLst>
          </p:cNvPr>
          <p:cNvCxnSpPr/>
          <p:nvPr/>
        </p:nvCxnSpPr>
        <p:spPr>
          <a:xfrm>
            <a:off x="8778240" y="5928884"/>
            <a:ext cx="625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 descr="Uma imagem contendo Logotipo&#10;&#10;Descrição gerada automaticamente">
            <a:extLst>
              <a:ext uri="{FF2B5EF4-FFF2-40B4-BE49-F238E27FC236}">
                <a16:creationId xmlns:a16="http://schemas.microsoft.com/office/drawing/2014/main" id="{1B9B196D-B9C6-4765-B5B9-C91AC4670C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64" y="4090755"/>
            <a:ext cx="943166" cy="943166"/>
          </a:xfrm>
          <a:prstGeom prst="rect">
            <a:avLst/>
          </a:prstGeom>
        </p:spPr>
      </p:pic>
      <p:sp>
        <p:nvSpPr>
          <p:cNvPr id="77" name="CaixaDeTexto 76">
            <a:extLst>
              <a:ext uri="{FF2B5EF4-FFF2-40B4-BE49-F238E27FC236}">
                <a16:creationId xmlns:a16="http://schemas.microsoft.com/office/drawing/2014/main" id="{7159BA47-B8C0-4BCD-9800-793A0AD90ABE}"/>
              </a:ext>
            </a:extLst>
          </p:cNvPr>
          <p:cNvSpPr txBox="1"/>
          <p:nvPr/>
        </p:nvSpPr>
        <p:spPr>
          <a:xfrm>
            <a:off x="9841252" y="4239172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DashBoards 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Relatórios</a:t>
            </a:r>
          </a:p>
        </p:txBody>
      </p:sp>
      <p:pic>
        <p:nvPicPr>
          <p:cNvPr id="34" name="Imagem 33" descr="Logotipo, nome da empresa&#10;&#10;Descrição gerada automaticamente">
            <a:extLst>
              <a:ext uri="{FF2B5EF4-FFF2-40B4-BE49-F238E27FC236}">
                <a16:creationId xmlns:a16="http://schemas.microsoft.com/office/drawing/2014/main" id="{313F381D-E620-48A2-B164-229C9C949D6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88" y="1728656"/>
            <a:ext cx="640209" cy="640209"/>
          </a:xfrm>
          <a:prstGeom prst="rect">
            <a:avLst/>
          </a:prstGeom>
        </p:spPr>
      </p:pic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EE2AADDF-9905-440A-9523-FFCDF4CF687E}"/>
              </a:ext>
            </a:extLst>
          </p:cNvPr>
          <p:cNvCxnSpPr>
            <a:cxnSpLocks/>
          </p:cNvCxnSpPr>
          <p:nvPr/>
        </p:nvCxnSpPr>
        <p:spPr>
          <a:xfrm flipH="1" flipV="1">
            <a:off x="8864724" y="3273779"/>
            <a:ext cx="376237" cy="632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CE62F2C-C754-4CB1-B8CB-9E9082D766B6}"/>
              </a:ext>
            </a:extLst>
          </p:cNvPr>
          <p:cNvSpPr txBox="1"/>
          <p:nvPr/>
        </p:nvSpPr>
        <p:spPr>
          <a:xfrm>
            <a:off x="7624889" y="2096374"/>
            <a:ext cx="15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Bot Telegram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CE281B86-61A9-4CCF-B236-05DC8CE7354F}"/>
              </a:ext>
            </a:extLst>
          </p:cNvPr>
          <p:cNvCxnSpPr>
            <a:cxnSpLocks/>
          </p:cNvCxnSpPr>
          <p:nvPr/>
        </p:nvCxnSpPr>
        <p:spPr>
          <a:xfrm flipV="1">
            <a:off x="10443477" y="2281040"/>
            <a:ext cx="495254" cy="1850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5ED0F96C-9856-4C92-80B4-2AEF4C06B75D}"/>
              </a:ext>
            </a:extLst>
          </p:cNvPr>
          <p:cNvSpPr txBox="1"/>
          <p:nvPr/>
        </p:nvSpPr>
        <p:spPr>
          <a:xfrm>
            <a:off x="10538153" y="177197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Gerente </a:t>
            </a:r>
          </a:p>
        </p:txBody>
      </p:sp>
      <p:pic>
        <p:nvPicPr>
          <p:cNvPr id="92" name="Picture 24">
            <a:extLst>
              <a:ext uri="{FF2B5EF4-FFF2-40B4-BE49-F238E27FC236}">
                <a16:creationId xmlns:a16="http://schemas.microsoft.com/office/drawing/2014/main" id="{AF771BC2-2533-46CA-A669-A93E3FF99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01" y="285851"/>
            <a:ext cx="719892" cy="71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0E1272FA-1D7A-41C4-939A-68E05309CBED}"/>
              </a:ext>
            </a:extLst>
          </p:cNvPr>
          <p:cNvSpPr txBox="1"/>
          <p:nvPr/>
        </p:nvSpPr>
        <p:spPr>
          <a:xfrm>
            <a:off x="6329764" y="918969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Usuários das máquinas </a:t>
            </a:r>
          </a:p>
        </p:txBody>
      </p:sp>
      <p:pic>
        <p:nvPicPr>
          <p:cNvPr id="94" name="Picture 24">
            <a:extLst>
              <a:ext uri="{FF2B5EF4-FFF2-40B4-BE49-F238E27FC236}">
                <a16:creationId xmlns:a16="http://schemas.microsoft.com/office/drawing/2014/main" id="{D427426F-F3EE-41F6-A780-53B9CD59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76" y="285851"/>
            <a:ext cx="719892" cy="71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4">
            <a:extLst>
              <a:ext uri="{FF2B5EF4-FFF2-40B4-BE49-F238E27FC236}">
                <a16:creationId xmlns:a16="http://schemas.microsoft.com/office/drawing/2014/main" id="{03D6456B-16D8-482C-8C34-F57A9C911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0307" y1="20859" x2="52147" y2="190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51" y="285851"/>
            <a:ext cx="719892" cy="71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F8462331-386A-4728-8153-09675C01AB55}"/>
              </a:ext>
            </a:extLst>
          </p:cNvPr>
          <p:cNvCxnSpPr>
            <a:cxnSpLocks/>
          </p:cNvCxnSpPr>
          <p:nvPr/>
        </p:nvCxnSpPr>
        <p:spPr>
          <a:xfrm flipH="1" flipV="1">
            <a:off x="7898334" y="1377941"/>
            <a:ext cx="6855" cy="639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08636CDD-E018-41B3-A79D-548991B3CBA2}"/>
              </a:ext>
            </a:extLst>
          </p:cNvPr>
          <p:cNvCxnSpPr>
            <a:cxnSpLocks/>
          </p:cNvCxnSpPr>
          <p:nvPr/>
        </p:nvCxnSpPr>
        <p:spPr>
          <a:xfrm>
            <a:off x="8569443" y="1583911"/>
            <a:ext cx="16137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162CE451-022C-4532-A1EC-22879A1C0D7D}"/>
              </a:ext>
            </a:extLst>
          </p:cNvPr>
          <p:cNvCxnSpPr>
            <a:cxnSpLocks/>
          </p:cNvCxnSpPr>
          <p:nvPr/>
        </p:nvCxnSpPr>
        <p:spPr>
          <a:xfrm flipV="1">
            <a:off x="8566318" y="1582827"/>
            <a:ext cx="0" cy="460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48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VÍCTOR VICENTE CASIMIRO .</dc:creator>
  <cp:lastModifiedBy>VÍCTOR VICENTE CASIMIRO .</cp:lastModifiedBy>
  <cp:revision>7</cp:revision>
  <dcterms:created xsi:type="dcterms:W3CDTF">2020-10-20T22:54:55Z</dcterms:created>
  <dcterms:modified xsi:type="dcterms:W3CDTF">2020-10-20T23:56:15Z</dcterms:modified>
</cp:coreProperties>
</file>