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43B33-96B9-4306-BCDC-22E6D6308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72" y="1277712"/>
            <a:ext cx="9626455" cy="5414881"/>
          </a:xfrm>
          <a:prstGeom prst="rect">
            <a:avLst/>
          </a:prstGeom>
        </p:spPr>
      </p:pic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321</cp:revision>
  <dcterms:created xsi:type="dcterms:W3CDTF">2020-09-13T21:03:25Z</dcterms:created>
  <dcterms:modified xsi:type="dcterms:W3CDTF">2020-12-13T22:27:35Z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