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8" r:id="rId11"/>
    <p:sldId id="263" r:id="rId12"/>
    <p:sldId id="264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6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78"/>
    <a:srgbClr val="B6F2E8"/>
    <a:srgbClr val="17252A"/>
    <a:srgbClr val="67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.sv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2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77" y="1277712"/>
            <a:ext cx="8010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0" y="1302201"/>
            <a:ext cx="8001000" cy="5048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1" y="1302201"/>
            <a:ext cx="800756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5530" y="448581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8857" y="4833358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634381" y="439794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376679" y="44187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1405323" y="4831221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856938" y="4831221"/>
            <a:ext cx="3219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914381" y="2189160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5530" y="2294260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8656679" y="2209993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8" name="Triângulo Retângulo 37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JAVA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5" name="Fluxograma: Atraso 44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Login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52" name="Fluxograma: Atraso 5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Pato de borracha">
            <a:extLst>
              <a:ext uri="{FF2B5EF4-FFF2-40B4-BE49-F238E27FC236}">
                <a16:creationId xmlns:a16="http://schemas.microsoft.com/office/drawing/2014/main" id="{EECB52C2-FCB4-458B-8DDB-90444923E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473" y="1801120"/>
            <a:ext cx="914400" cy="914400"/>
          </a:xfrm>
          <a:prstGeom prst="rect">
            <a:avLst/>
          </a:prstGeom>
        </p:spPr>
      </p:pic>
      <p:pic>
        <p:nvPicPr>
          <p:cNvPr id="14" name="Gráfico 13" descr="África">
            <a:extLst>
              <a:ext uri="{FF2B5EF4-FFF2-40B4-BE49-F238E27FC236}">
                <a16:creationId xmlns:a16="http://schemas.microsoft.com/office/drawing/2014/main" id="{CD240FE6-2386-42D8-A0A6-D7CC1F42F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7473" y="4132050"/>
            <a:ext cx="914400" cy="914400"/>
          </a:xfrm>
          <a:prstGeom prst="rect">
            <a:avLst/>
          </a:prstGeom>
        </p:spPr>
      </p:pic>
      <p:pic>
        <p:nvPicPr>
          <p:cNvPr id="16" name="Gráfico 15" descr="Rosto alienígena">
            <a:extLst>
              <a:ext uri="{FF2B5EF4-FFF2-40B4-BE49-F238E27FC236}">
                <a16:creationId xmlns:a16="http://schemas.microsoft.com/office/drawing/2014/main" id="{71901AAC-3748-4B03-8E99-2A778D28AB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7473" y="2966585"/>
            <a:ext cx="914400" cy="9144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76F44E-9C8F-4790-95B7-1CAA9874B0B3}"/>
              </a:ext>
            </a:extLst>
          </p:cNvPr>
          <p:cNvSpPr txBox="1"/>
          <p:nvPr/>
        </p:nvSpPr>
        <p:spPr>
          <a:xfrm>
            <a:off x="2473693" y="1801120"/>
            <a:ext cx="757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Nós temos então nos preparado para aplicar na nuvem </a:t>
            </a:r>
            <a:r>
              <a:rPr lang="pt-BR" dirty="0" err="1"/>
              <a:t>aws</a:t>
            </a:r>
            <a:r>
              <a:rPr lang="pt-BR" dirty="0"/>
              <a:t> em que se localiza nosso projeto legado, a nossa aplicação de monitoramento. Com armazenamento local.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0BEE90-7452-4AAC-82A7-77ABCBD23705}"/>
              </a:ext>
            </a:extLst>
          </p:cNvPr>
          <p:cNvSpPr txBox="1"/>
          <p:nvPr/>
        </p:nvSpPr>
        <p:spPr>
          <a:xfrm>
            <a:off x="2472089" y="3050371"/>
            <a:ext cx="757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Para uma funcionalidade garantida do nosso monitoramento e da aplicação legado, nós estamos executando tudo em ambientes virtuais.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1279C1-4C40-4985-A991-F6BEE5E0B215}"/>
              </a:ext>
            </a:extLst>
          </p:cNvPr>
          <p:cNvSpPr txBox="1"/>
          <p:nvPr/>
        </p:nvSpPr>
        <p:spPr>
          <a:xfrm>
            <a:off x="2472089" y="4132050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Aplicação </a:t>
            </a:r>
            <a:r>
              <a:rPr lang="pt-BR" dirty="0" err="1">
                <a:sym typeface="Wingdings" panose="05000000000000000000" pitchFamily="2" charset="2"/>
              </a:rPr>
              <a:t>java</a:t>
            </a:r>
            <a:r>
              <a:rPr lang="pt-BR" dirty="0">
                <a:sym typeface="Wingdings" panose="05000000000000000000" pitchFamily="2" charset="2"/>
              </a:rPr>
              <a:t> para consulta local.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Inovação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Qual é?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Chat </a:t>
            </a:r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bot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45" y="1476278"/>
              <a:ext cx="760155" cy="760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Árvore de decisões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Árvore de decisões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502" y="1277712"/>
            <a:ext cx="7762875" cy="5324475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40" y="1277712"/>
            <a:ext cx="5867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Suporte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50" y="1277712"/>
            <a:ext cx="6768379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0647" y="68692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3522" y="100473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Geladeiras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5946" y="68692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4640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781823"/>
            <a:ext cx="226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Monitoramento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4640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413081"/>
              <a:ext cx="786595" cy="78659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861823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5" y="5179634"/>
            <a:ext cx="23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Novas tecnologias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861823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34740"/>
              <a:ext cx="665461" cy="66546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086105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403916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+ Clientes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086105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392114"/>
              <a:ext cx="696617" cy="69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7923" y="1277712"/>
            <a:ext cx="7245345" cy="529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637" y="1302201"/>
            <a:ext cx="8790725" cy="50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Protótipos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Dashboard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Dashboard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78" y="1302201"/>
            <a:ext cx="7954736" cy="48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Login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1277712"/>
            <a:ext cx="8001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141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Gabriel Gameiro Perez</cp:lastModifiedBy>
  <cp:revision>287</cp:revision>
  <dcterms:created xsi:type="dcterms:W3CDTF">2020-09-13T21:03:25Z</dcterms:created>
  <dcterms:modified xsi:type="dcterms:W3CDTF">2020-10-26T23:41:32Z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