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5E36BB-D437-47BD-BD0F-7A4B8A876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364" y="1277712"/>
            <a:ext cx="964320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886970" y="1426775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645202" y="1431561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360667" y="1434492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450" y="1551668"/>
            <a:ext cx="8039100" cy="4739815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822d51-02f5-488a-80f3-0b621e7c317a"/>
    <ds:schemaRef ds:uri="http://purl.org/dc/elements/1.1/"/>
    <ds:schemaRef ds:uri="http://schemas.microsoft.com/office/2006/metadata/properties"/>
    <ds:schemaRef ds:uri="http://schemas.microsoft.com/office/2006/documentManagement/types"/>
    <ds:schemaRef ds:uri="1f168f81-3f83-4b33-9f0c-ec152bce3f9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325</cp:revision>
  <dcterms:created xsi:type="dcterms:W3CDTF">2020-09-13T21:03:25Z</dcterms:created>
  <dcterms:modified xsi:type="dcterms:W3CDTF">2020-12-16T20:33:09Z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