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8" r:id="rId11"/>
    <p:sldId id="263" r:id="rId12"/>
    <p:sldId id="264" r:id="rId13"/>
    <p:sldId id="269" r:id="rId14"/>
    <p:sldId id="270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6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78"/>
    <a:srgbClr val="B6F2E8"/>
    <a:srgbClr val="17252A"/>
    <a:srgbClr val="67B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69BD-6828-BC66-712A-FBF65C7F5A3F}" v="14" dt="2020-09-14T16:18:29.126"/>
    <p1510:client id="{1BFC8AAE-F1B1-7E60-708B-A1EDD797F734}" v="119" dt="2020-09-14T16:52:15.167"/>
    <p1510:client id="{A2A358AA-FF82-BF98-5911-D6E5337BAEA8}" v="2" dt="2020-09-14T16:19:23.367"/>
    <p1510:client id="{EA41771B-78E9-443D-8DB0-5209B56E822B}" v="222" dt="2020-09-14T17:08:57.231"/>
    <p1510:client id="{F033A70B-8C95-0ED2-6264-BF135B2F845B}" v="417" dt="2020-09-14T17:14:0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</a:t>
            </a:r>
            <a:r>
              <a:rPr lang="pt-BR" sz="1600" dirty="0" smtClean="0">
                <a:solidFill>
                  <a:srgbClr val="3AAFA9"/>
                </a:solidFill>
                <a:latin typeface="Montserrat" panose="00000500000000000000" pitchFamily="2" charset="0"/>
              </a:rPr>
              <a:t>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 smtClean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</a:t>
            </a:r>
            <a:r>
              <a:rPr lang="pt-BR" sz="2400" dirty="0" smtClean="0">
                <a:solidFill>
                  <a:srgbClr val="3AAFA9"/>
                </a:solidFill>
                <a:latin typeface="Montserrat" panose="00000500000000000000" pitchFamily="2" charset="0"/>
              </a:rPr>
              <a:t>2 </a:t>
            </a:r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677" y="1277712"/>
            <a:ext cx="8010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40" y="1302201"/>
            <a:ext cx="8001000" cy="50482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71" y="1302201"/>
            <a:ext cx="8007569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5530" y="448581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8857" y="4833358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Montserrat" panose="00000500000000000000" pitchFamily="2" charset="0"/>
              </a:rPr>
              <a:t>API </a:t>
            </a:r>
            <a:r>
              <a:rPr lang="pt-BR" sz="1600" b="1" dirty="0" err="1" smtClean="0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634381" y="439794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376679" y="44187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1405323" y="4831221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856938" y="4831221"/>
            <a:ext cx="3219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Montserrat" panose="00000500000000000000" pitchFamily="2" charset="0"/>
              </a:rPr>
              <a:t>API OHM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914381" y="2189160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5530" y="2294260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8656679" y="2209993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8" name="Triângulo Retângulo 37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2B7A78"/>
                </a:solidFill>
                <a:latin typeface="Montserrat SemiBold" panose="00000700000000000000" pitchFamily="2" charset="0"/>
              </a:rPr>
              <a:t>JAVA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5" name="Fluxograma: Atraso 44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rgbClr val="F1F6FB"/>
                </a:solidFill>
                <a:latin typeface="Eras Medium ITC" panose="020B0602030504020804" pitchFamily="34" charset="0"/>
              </a:rPr>
              <a:t>Login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52" name="Fluxograma: Atraso 5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4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2B7A78"/>
                </a:solidFill>
                <a:latin typeface="Montserrat SemiBold" panose="00000700000000000000" pitchFamily="2" charset="0"/>
              </a:rPr>
              <a:t>Inovação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Qual é?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Chat </a:t>
            </a:r>
            <a:r>
              <a:rPr lang="pt-BR" sz="2000" dirty="0" err="1" smtClean="0">
                <a:solidFill>
                  <a:srgbClr val="F1F6FB"/>
                </a:solidFill>
                <a:latin typeface="Eras Medium ITC" panose="020B0602030504020804" pitchFamily="34" charset="0"/>
              </a:rPr>
              <a:t>bot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45" y="1476278"/>
              <a:ext cx="760155" cy="76015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Árvore de decisões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Árvore de decisões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502" y="1277712"/>
            <a:ext cx="7762875" cy="5324475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Máquinas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240" y="1277712"/>
            <a:ext cx="5867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Suporte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50" y="1277712"/>
            <a:ext cx="6768379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0647" y="68692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3522" y="100473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Geladeiras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5946" y="68692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4640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3781823"/>
            <a:ext cx="226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Monitoramento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4640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413081"/>
              <a:ext cx="786595" cy="78659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4861823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5" y="5179634"/>
            <a:ext cx="238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Novas tecnologias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4861823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34740"/>
              <a:ext cx="665461" cy="665461"/>
            </a:xfrm>
            <a:prstGeom prst="rect">
              <a:avLst/>
            </a:prstGeom>
          </p:spPr>
        </p:pic>
      </p:grp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2086105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32" name="Fluxograma: Atraso 3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403916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+ Clientes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2086105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392114"/>
              <a:ext cx="696617" cy="69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Montserrat" panose="00000500000000000000" pitchFamily="2" charset="0"/>
              </a:rPr>
              <a:t>API</a:t>
            </a:r>
            <a:r>
              <a:rPr lang="pt-BR" dirty="0" smtClean="0">
                <a:latin typeface="Montserrat" panose="00000500000000000000" pitchFamily="2" charset="0"/>
              </a:rPr>
              <a:t> 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Montserrat" panose="00000500000000000000" pitchFamily="2" charset="0"/>
              </a:rPr>
              <a:t>API</a:t>
            </a:r>
            <a:r>
              <a:rPr lang="pt-BR" dirty="0" smtClean="0">
                <a:latin typeface="Montserrat" panose="00000500000000000000" pitchFamily="2" charset="0"/>
              </a:rPr>
              <a:t> 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latin typeface="Montserrat" panose="00000500000000000000" pitchFamily="2" charset="0"/>
              </a:rPr>
              <a:t>Psutil</a:t>
            </a:r>
            <a:r>
              <a:rPr lang="pt-BR" dirty="0" smtClean="0">
                <a:latin typeface="Montserrat" panose="00000500000000000000" pitchFamily="2" charset="0"/>
              </a:rPr>
              <a:t> 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Montserrat" panose="00000500000000000000" pitchFamily="2" charset="0"/>
              </a:rPr>
              <a:t>Banco de dados</a:t>
            </a:r>
            <a:r>
              <a:rPr lang="pt-BR" dirty="0" smtClean="0">
                <a:latin typeface="Montserrat" panose="00000500000000000000" pitchFamily="2" charset="0"/>
              </a:rPr>
              <a:t> 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7923" y="1277712"/>
            <a:ext cx="7245345" cy="529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637" y="1302201"/>
            <a:ext cx="8790725" cy="50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2B7A78"/>
                </a:solidFill>
                <a:latin typeface="Montserrat SemiBold" panose="00000700000000000000" pitchFamily="2" charset="0"/>
              </a:rPr>
              <a:t>Protótipos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rgbClr val="F1F6FB"/>
                </a:solidFill>
                <a:latin typeface="Eras Medium ITC" panose="020B0602030504020804" pitchFamily="34" charset="0"/>
              </a:rPr>
              <a:t>Dashboard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Dashboard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578" y="1302201"/>
            <a:ext cx="7954736" cy="48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Login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1277712"/>
            <a:ext cx="8001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83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286</cp:revision>
  <dcterms:created xsi:type="dcterms:W3CDTF">2020-09-13T21:03:25Z</dcterms:created>
  <dcterms:modified xsi:type="dcterms:W3CDTF">2020-10-26T17:15:41Z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