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5FE8D6"/>
    <a:srgbClr val="32D6D2"/>
    <a:srgbClr val="B3E3ED"/>
    <a:srgbClr val="E5F5FF"/>
    <a:srgbClr val="2FAEC7"/>
    <a:srgbClr val="8EB2FA"/>
    <a:srgbClr val="4DDBD8"/>
    <a:srgbClr val="28C6C2"/>
    <a:srgbClr val="23A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12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5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2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5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4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6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4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66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54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7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0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6B5D59-CB2B-4079-B942-B58A5C48F9E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24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3738" y="769666"/>
            <a:ext cx="9614262" cy="2979374"/>
          </a:xfrm>
        </p:spPr>
        <p:txBody>
          <a:bodyPr>
            <a:normAutofit/>
          </a:bodyPr>
          <a:lstStyle/>
          <a:p>
            <a:pPr algn="l"/>
            <a:r>
              <a:rPr lang="pt-BR" sz="8000" dirty="0"/>
              <a:t>HLD E LLD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3738" y="4111490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b="1" dirty="0"/>
              <a:t>Arthur Cabral</a:t>
            </a:r>
          </a:p>
          <a:p>
            <a:pPr algn="l"/>
            <a:r>
              <a:rPr lang="pt-BR" b="1" dirty="0"/>
              <a:t>Gabriel Rocha</a:t>
            </a:r>
          </a:p>
          <a:p>
            <a:pPr algn="l"/>
            <a:r>
              <a:rPr lang="pt-BR" b="1" dirty="0"/>
              <a:t>Giovanna de Jesus</a:t>
            </a:r>
          </a:p>
          <a:p>
            <a:pPr algn="l"/>
            <a:r>
              <a:rPr lang="pt-BR" b="1" dirty="0"/>
              <a:t>Mateus Gomes</a:t>
            </a:r>
          </a:p>
          <a:p>
            <a:pPr algn="l"/>
            <a:r>
              <a:rPr lang="pt-BR" b="1" dirty="0"/>
              <a:t>Pedro Duó</a:t>
            </a:r>
          </a:p>
        </p:txBody>
      </p:sp>
    </p:spTree>
    <p:extLst>
      <p:ext uri="{BB962C8B-B14F-4D97-AF65-F5344CB8AC3E}">
        <p14:creationId xmlns:p14="http://schemas.microsoft.com/office/powerpoint/2010/main" val="161767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9" y="4303169"/>
            <a:ext cx="1506540" cy="15065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36" y="595510"/>
            <a:ext cx="1509473" cy="150947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75" y="592515"/>
            <a:ext cx="1512468" cy="15124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5" y="2277126"/>
            <a:ext cx="1404637" cy="14046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71" y="2325810"/>
            <a:ext cx="1362689" cy="13626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86" y="4220078"/>
            <a:ext cx="1672722" cy="1672722"/>
          </a:xfrm>
          <a:prstGeom prst="rect">
            <a:avLst/>
          </a:prstGeom>
        </p:spPr>
      </p:pic>
      <p:sp>
        <p:nvSpPr>
          <p:cNvPr id="8" name="Arco 7"/>
          <p:cNvSpPr/>
          <p:nvPr/>
        </p:nvSpPr>
        <p:spPr>
          <a:xfrm rot="16769327">
            <a:off x="5915768" y="1437046"/>
            <a:ext cx="1210857" cy="1344537"/>
          </a:xfrm>
          <a:prstGeom prst="arc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5469844" flipH="1">
            <a:off x="5688145" y="3203319"/>
            <a:ext cx="1446291" cy="1596634"/>
          </a:xfrm>
          <a:prstGeom prst="arc">
            <a:avLst>
              <a:gd name="adj1" fmla="val 16190511"/>
              <a:gd name="adj2" fmla="val 21532074"/>
            </a:avLst>
          </a:prstGeom>
          <a:noFill/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8593348" y="1341157"/>
            <a:ext cx="909488" cy="7592"/>
          </a:xfrm>
          <a:prstGeom prst="line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4104180" y="3126454"/>
            <a:ext cx="629978" cy="0"/>
          </a:xfrm>
          <a:prstGeom prst="line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>
            <a:off x="1223181" y="2104983"/>
            <a:ext cx="600765" cy="618979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o 13"/>
          <p:cNvSpPr/>
          <p:nvPr/>
        </p:nvSpPr>
        <p:spPr>
          <a:xfrm rot="20640650">
            <a:off x="996510" y="1887244"/>
            <a:ext cx="1075344" cy="1082592"/>
          </a:xfrm>
          <a:prstGeom prst="arc">
            <a:avLst>
              <a:gd name="adj1" fmla="val 17026629"/>
              <a:gd name="adj2" fmla="val 869966"/>
            </a:avLst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33278" y="3700471"/>
            <a:ext cx="119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 de Obstáculo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48451" y="3755670"/>
            <a:ext cx="155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Base de 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37" y="2428540"/>
            <a:ext cx="1259959" cy="1259959"/>
          </a:xfrm>
          <a:prstGeom prst="rect">
            <a:avLst/>
          </a:prstGeom>
        </p:spPr>
      </p:pic>
      <p:cxnSp>
        <p:nvCxnSpPr>
          <p:cNvPr id="20" name="Conector reto 19"/>
          <p:cNvCxnSpPr/>
          <p:nvPr/>
        </p:nvCxnSpPr>
        <p:spPr>
          <a:xfrm flipV="1">
            <a:off x="8593348" y="5287753"/>
            <a:ext cx="909488" cy="7592"/>
          </a:xfrm>
          <a:prstGeom prst="line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1918473" y="3097001"/>
            <a:ext cx="629978" cy="0"/>
          </a:xfrm>
          <a:prstGeom prst="line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174377" y="3741753"/>
            <a:ext cx="162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029880" y="2202096"/>
            <a:ext cx="136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Empresa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025807" y="2141144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Estocagem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257280" y="5892800"/>
            <a:ext cx="1790812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0025807" y="608221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Satisfação</a:t>
            </a:r>
          </a:p>
        </p:txBody>
      </p:sp>
    </p:spTree>
    <p:extLst>
      <p:ext uri="{BB962C8B-B14F-4D97-AF65-F5344CB8AC3E}">
        <p14:creationId xmlns:p14="http://schemas.microsoft.com/office/powerpoint/2010/main" val="284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tângulo Arredondado 65"/>
          <p:cNvSpPr/>
          <p:nvPr/>
        </p:nvSpPr>
        <p:spPr>
          <a:xfrm>
            <a:off x="8770688" y="894357"/>
            <a:ext cx="3203597" cy="49715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Arredondado 87"/>
          <p:cNvSpPr/>
          <p:nvPr/>
        </p:nvSpPr>
        <p:spPr>
          <a:xfrm>
            <a:off x="9638577" y="894357"/>
            <a:ext cx="2326302" cy="4957295"/>
          </a:xfrm>
          <a:prstGeom prst="roundRect">
            <a:avLst>
              <a:gd name="adj" fmla="val 2428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Arredondado 88"/>
          <p:cNvSpPr/>
          <p:nvPr/>
        </p:nvSpPr>
        <p:spPr>
          <a:xfrm>
            <a:off x="8993598" y="894357"/>
            <a:ext cx="2326302" cy="4964413"/>
          </a:xfrm>
          <a:prstGeom prst="roundRect">
            <a:avLst>
              <a:gd name="adj" fmla="val 24286"/>
            </a:avLst>
          </a:prstGeom>
          <a:solidFill>
            <a:srgbClr val="B3E3ED"/>
          </a:solidFill>
          <a:ln>
            <a:solidFill>
              <a:srgbClr val="B3E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/>
          <p:cNvSpPr/>
          <p:nvPr/>
        </p:nvSpPr>
        <p:spPr>
          <a:xfrm>
            <a:off x="4515198" y="271492"/>
            <a:ext cx="3926814" cy="6367668"/>
          </a:xfrm>
          <a:prstGeom prst="roundRect">
            <a:avLst/>
          </a:prstGeom>
          <a:solidFill>
            <a:srgbClr val="E5F5FF"/>
          </a:solidFill>
          <a:ln>
            <a:solidFill>
              <a:srgbClr val="E5F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Retângulo Arredondado 85"/>
          <p:cNvSpPr/>
          <p:nvPr/>
        </p:nvSpPr>
        <p:spPr>
          <a:xfrm>
            <a:off x="5446578" y="288641"/>
            <a:ext cx="2990033" cy="6333370"/>
          </a:xfrm>
          <a:prstGeom prst="roundRect">
            <a:avLst>
              <a:gd name="adj" fmla="val 1713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Arredondado 86"/>
          <p:cNvSpPr/>
          <p:nvPr/>
        </p:nvSpPr>
        <p:spPr>
          <a:xfrm>
            <a:off x="4771601" y="288641"/>
            <a:ext cx="2895361" cy="6356651"/>
          </a:xfrm>
          <a:prstGeom prst="roundRect">
            <a:avLst>
              <a:gd name="adj" fmla="val 17135"/>
            </a:avLst>
          </a:prstGeom>
          <a:solidFill>
            <a:srgbClr val="E5F5FF"/>
          </a:solidFill>
          <a:ln>
            <a:solidFill>
              <a:srgbClr val="E5F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3" name="Agrupar 82"/>
          <p:cNvGrpSpPr/>
          <p:nvPr/>
        </p:nvGrpSpPr>
        <p:grpSpPr>
          <a:xfrm>
            <a:off x="293309" y="274001"/>
            <a:ext cx="3757974" cy="6378688"/>
            <a:chOff x="233455" y="254342"/>
            <a:chExt cx="3757974" cy="6378688"/>
          </a:xfrm>
        </p:grpSpPr>
        <p:sp>
          <p:nvSpPr>
            <p:cNvPr id="2" name="Retângulo Arredondado 1"/>
            <p:cNvSpPr/>
            <p:nvPr/>
          </p:nvSpPr>
          <p:spPr>
            <a:xfrm>
              <a:off x="233455" y="254342"/>
              <a:ext cx="3757974" cy="637868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Arredondado 33"/>
            <p:cNvSpPr/>
            <p:nvPr/>
          </p:nvSpPr>
          <p:spPr>
            <a:xfrm>
              <a:off x="2128765" y="254342"/>
              <a:ext cx="1860793" cy="6378687"/>
            </a:xfrm>
            <a:prstGeom prst="roundRect">
              <a:avLst>
                <a:gd name="adj" fmla="val 32472"/>
              </a:avLst>
            </a:prstGeom>
            <a:solidFill>
              <a:srgbClr val="2FAEC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1176599" y="265360"/>
              <a:ext cx="1860793" cy="6367670"/>
            </a:xfrm>
            <a:prstGeom prst="roundRect">
              <a:avLst>
                <a:gd name="adj" fmla="val 32472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/>
                </a:solidFill>
              </a:endParaRPr>
            </a:p>
          </p:txBody>
        </p:sp>
        <p:sp>
          <p:nvSpPr>
            <p:cNvPr id="4" name="Arredondar Retângulo no Mesmo Canto Lateral 3"/>
            <p:cNvSpPr/>
            <p:nvPr/>
          </p:nvSpPr>
          <p:spPr>
            <a:xfrm>
              <a:off x="449633" y="502194"/>
              <a:ext cx="3325618" cy="1293223"/>
            </a:xfrm>
            <a:prstGeom prst="round2Same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Arredondar Retângulo no Mesmo Canto Lateral 4"/>
            <p:cNvSpPr/>
            <p:nvPr/>
          </p:nvSpPr>
          <p:spPr>
            <a:xfrm rot="10800000">
              <a:off x="449633" y="2033498"/>
              <a:ext cx="3325618" cy="1293223"/>
            </a:xfrm>
            <a:prstGeom prst="round2Same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Arredondar Retângulo no Mesmo Canto Lateral 5"/>
            <p:cNvSpPr/>
            <p:nvPr/>
          </p:nvSpPr>
          <p:spPr>
            <a:xfrm>
              <a:off x="2010832" y="496789"/>
              <a:ext cx="1764418" cy="1312186"/>
            </a:xfrm>
            <a:prstGeom prst="round2SameRect">
              <a:avLst/>
            </a:prstGeom>
            <a:solidFill>
              <a:srgbClr val="32D6D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1371099" y="500002"/>
              <a:ext cx="1035642" cy="129541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5FE8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Arredondar Retângulo no Mesmo Canto Lateral 9"/>
            <p:cNvSpPr/>
            <p:nvPr/>
          </p:nvSpPr>
          <p:spPr>
            <a:xfrm rot="10800000">
              <a:off x="2010832" y="2028093"/>
              <a:ext cx="1764418" cy="1293223"/>
            </a:xfrm>
            <a:prstGeom prst="round2SameRect">
              <a:avLst/>
            </a:prstGeom>
            <a:solidFill>
              <a:srgbClr val="32D6D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Arredondado 10"/>
            <p:cNvSpPr/>
            <p:nvPr/>
          </p:nvSpPr>
          <p:spPr>
            <a:xfrm rot="10800000">
              <a:off x="1348543" y="2043267"/>
              <a:ext cx="1035642" cy="12766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5FE8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2961009" y="3545840"/>
              <a:ext cx="690009" cy="195943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Arredondado 36"/>
            <p:cNvSpPr/>
            <p:nvPr/>
          </p:nvSpPr>
          <p:spPr>
            <a:xfrm>
              <a:off x="3300065" y="3542037"/>
              <a:ext cx="356316" cy="19974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Arredondado 37"/>
            <p:cNvSpPr/>
            <p:nvPr/>
          </p:nvSpPr>
          <p:spPr>
            <a:xfrm>
              <a:off x="3100009" y="3557017"/>
              <a:ext cx="356316" cy="17395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/>
          <p:cNvGrpSpPr/>
          <p:nvPr/>
        </p:nvGrpSpPr>
        <p:grpSpPr>
          <a:xfrm rot="2645860">
            <a:off x="1844214" y="2734234"/>
            <a:ext cx="389385" cy="458442"/>
            <a:chOff x="1460188" y="1822076"/>
            <a:chExt cx="1075344" cy="1082592"/>
          </a:xfrm>
        </p:grpSpPr>
        <p:sp>
          <p:nvSpPr>
            <p:cNvPr id="14" name="Arco 13"/>
            <p:cNvSpPr/>
            <p:nvPr/>
          </p:nvSpPr>
          <p:spPr>
            <a:xfrm>
              <a:off x="1686859" y="2039815"/>
              <a:ext cx="600765" cy="618979"/>
            </a:xfrm>
            <a:prstGeom prst="arc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Arco 14"/>
            <p:cNvSpPr/>
            <p:nvPr/>
          </p:nvSpPr>
          <p:spPr>
            <a:xfrm rot="20640650">
              <a:off x="1460188" y="1822076"/>
              <a:ext cx="1075344" cy="1082592"/>
            </a:xfrm>
            <a:prstGeom prst="arc">
              <a:avLst>
                <a:gd name="adj1" fmla="val 17026629"/>
                <a:gd name="adj2" fmla="val 869966"/>
              </a:avLst>
            </a:prstGeom>
            <a:ln w="825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1" y="2637546"/>
            <a:ext cx="1024151" cy="607550"/>
          </a:xfrm>
          <a:prstGeom prst="rect">
            <a:avLst/>
          </a:prstGeom>
        </p:spPr>
      </p:pic>
      <p:grpSp>
        <p:nvGrpSpPr>
          <p:cNvPr id="19" name="Agrupar 18"/>
          <p:cNvGrpSpPr/>
          <p:nvPr/>
        </p:nvGrpSpPr>
        <p:grpSpPr>
          <a:xfrm rot="2645860">
            <a:off x="3327821" y="2749341"/>
            <a:ext cx="389385" cy="458442"/>
            <a:chOff x="1460188" y="1822076"/>
            <a:chExt cx="1075344" cy="1082592"/>
          </a:xfrm>
        </p:grpSpPr>
        <p:sp>
          <p:nvSpPr>
            <p:cNvPr id="21" name="Arco 20"/>
            <p:cNvSpPr/>
            <p:nvPr/>
          </p:nvSpPr>
          <p:spPr>
            <a:xfrm>
              <a:off x="1686859" y="2039815"/>
              <a:ext cx="600765" cy="618979"/>
            </a:xfrm>
            <a:prstGeom prst="arc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Arco 21"/>
            <p:cNvSpPr/>
            <p:nvPr/>
          </p:nvSpPr>
          <p:spPr>
            <a:xfrm rot="20640650">
              <a:off x="1460188" y="1822076"/>
              <a:ext cx="1075344" cy="1082592"/>
            </a:xfrm>
            <a:prstGeom prst="arc">
              <a:avLst>
                <a:gd name="adj1" fmla="val 17026629"/>
                <a:gd name="adj2" fmla="val 869966"/>
              </a:avLst>
            </a:prstGeom>
            <a:ln w="825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197" y="2652653"/>
            <a:ext cx="1024151" cy="607550"/>
          </a:xfrm>
          <a:prstGeom prst="rect">
            <a:avLst/>
          </a:prstGeom>
        </p:spPr>
      </p:pic>
      <p:grpSp>
        <p:nvGrpSpPr>
          <p:cNvPr id="24" name="Agrupar 23"/>
          <p:cNvGrpSpPr/>
          <p:nvPr/>
        </p:nvGrpSpPr>
        <p:grpSpPr>
          <a:xfrm rot="2645860">
            <a:off x="2562882" y="2139535"/>
            <a:ext cx="389385" cy="458442"/>
            <a:chOff x="1460188" y="1822076"/>
            <a:chExt cx="1075344" cy="1082592"/>
          </a:xfrm>
        </p:grpSpPr>
        <p:sp>
          <p:nvSpPr>
            <p:cNvPr id="26" name="Arco 25"/>
            <p:cNvSpPr/>
            <p:nvPr/>
          </p:nvSpPr>
          <p:spPr>
            <a:xfrm>
              <a:off x="1686859" y="2039815"/>
              <a:ext cx="600765" cy="618979"/>
            </a:xfrm>
            <a:prstGeom prst="arc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Arco 26"/>
            <p:cNvSpPr/>
            <p:nvPr/>
          </p:nvSpPr>
          <p:spPr>
            <a:xfrm rot="20640650">
              <a:off x="1460188" y="1822076"/>
              <a:ext cx="1075344" cy="1082592"/>
            </a:xfrm>
            <a:prstGeom prst="arc">
              <a:avLst>
                <a:gd name="adj1" fmla="val 17026629"/>
                <a:gd name="adj2" fmla="val 869966"/>
              </a:avLst>
            </a:prstGeom>
            <a:ln w="825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59" y="2042847"/>
            <a:ext cx="1024151" cy="607550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515820" y="3819841"/>
            <a:ext cx="2299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</a:rPr>
              <a:t>Sensores Ópticos Reflexivos TCRT5000 e Arduino</a:t>
            </a:r>
          </a:p>
        </p:txBody>
      </p:sp>
      <p:sp>
        <p:nvSpPr>
          <p:cNvPr id="36" name="Arco 35"/>
          <p:cNvSpPr/>
          <p:nvPr/>
        </p:nvSpPr>
        <p:spPr>
          <a:xfrm rot="14620333">
            <a:off x="1041463" y="1686141"/>
            <a:ext cx="962628" cy="829909"/>
          </a:xfrm>
          <a:prstGeom prst="arc">
            <a:avLst>
              <a:gd name="adj1" fmla="val 15851154"/>
              <a:gd name="adj2" fmla="val 0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27" y="2169046"/>
            <a:ext cx="1550740" cy="155074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04681" y="171446"/>
            <a:ext cx="1131665" cy="113166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89" y="1490975"/>
            <a:ext cx="665074" cy="665074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57" y="3708328"/>
            <a:ext cx="1136504" cy="113650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18" y="4870826"/>
            <a:ext cx="625394" cy="625394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69" y="4858453"/>
            <a:ext cx="637852" cy="637852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39" y="5575609"/>
            <a:ext cx="652126" cy="65212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15" y="4881081"/>
            <a:ext cx="587244" cy="587244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5528" y="1723793"/>
            <a:ext cx="789105" cy="748455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0760" y="2660725"/>
            <a:ext cx="789105" cy="748455"/>
          </a:xfrm>
          <a:prstGeom prst="rect">
            <a:avLst/>
          </a:prstGeom>
        </p:spPr>
      </p:pic>
      <p:sp>
        <p:nvSpPr>
          <p:cNvPr id="61" name="Arco 60"/>
          <p:cNvSpPr/>
          <p:nvPr/>
        </p:nvSpPr>
        <p:spPr>
          <a:xfrm rot="20909070">
            <a:off x="3517022" y="1250265"/>
            <a:ext cx="962628" cy="829909"/>
          </a:xfrm>
          <a:prstGeom prst="arc">
            <a:avLst>
              <a:gd name="adj1" fmla="val 15851154"/>
              <a:gd name="adj2" fmla="val 0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/>
          <p:nvPr/>
        </p:nvCxnSpPr>
        <p:spPr>
          <a:xfrm>
            <a:off x="5090449" y="2441102"/>
            <a:ext cx="467953" cy="368767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7559506" y="3060908"/>
            <a:ext cx="368472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7" name="Imagem 6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43" y="4077678"/>
            <a:ext cx="1282060" cy="1282060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44" y="1282096"/>
            <a:ext cx="1132059" cy="1132059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64" y="2693598"/>
            <a:ext cx="910402" cy="910402"/>
          </a:xfrm>
          <a:prstGeom prst="rect">
            <a:avLst/>
          </a:prstGeom>
        </p:spPr>
      </p:pic>
      <p:sp>
        <p:nvSpPr>
          <p:cNvPr id="70" name="Arco 69"/>
          <p:cNvSpPr/>
          <p:nvPr/>
        </p:nvSpPr>
        <p:spPr>
          <a:xfrm rot="1930164">
            <a:off x="10596694" y="3529231"/>
            <a:ext cx="638819" cy="665222"/>
          </a:xfrm>
          <a:prstGeom prst="arc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Arco 70"/>
          <p:cNvSpPr/>
          <p:nvPr/>
        </p:nvSpPr>
        <p:spPr>
          <a:xfrm rot="7930842" flipH="1">
            <a:off x="10550951" y="2340965"/>
            <a:ext cx="631212" cy="665222"/>
          </a:xfrm>
          <a:prstGeom prst="arc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2" name="Imagem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11325" y="841414"/>
            <a:ext cx="340227" cy="340227"/>
          </a:xfrm>
          <a:prstGeom prst="rect">
            <a:avLst/>
          </a:prstGeom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825" y="4230137"/>
            <a:ext cx="525209" cy="525209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8" y="2869910"/>
            <a:ext cx="521757" cy="521757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292" y="1530109"/>
            <a:ext cx="563524" cy="563524"/>
          </a:xfrm>
          <a:prstGeom prst="rect">
            <a:avLst/>
          </a:prstGeom>
        </p:spPr>
      </p:pic>
      <p:sp>
        <p:nvSpPr>
          <p:cNvPr id="78" name="Arco 77"/>
          <p:cNvSpPr/>
          <p:nvPr/>
        </p:nvSpPr>
        <p:spPr>
          <a:xfrm rot="15338599">
            <a:off x="8468309" y="1819707"/>
            <a:ext cx="984463" cy="1061197"/>
          </a:xfrm>
          <a:prstGeom prst="arc">
            <a:avLst>
              <a:gd name="adj1" fmla="val 16999465"/>
              <a:gd name="adj2" fmla="val 20201497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Arco 78"/>
          <p:cNvSpPr/>
          <p:nvPr/>
        </p:nvSpPr>
        <p:spPr>
          <a:xfrm rot="19635979">
            <a:off x="8972147" y="1304861"/>
            <a:ext cx="764361" cy="632322"/>
          </a:xfrm>
          <a:prstGeom prst="arc">
            <a:avLst>
              <a:gd name="adj1" fmla="val 15540727"/>
              <a:gd name="adj2" fmla="val 0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8195190" y="1518301"/>
            <a:ext cx="118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ndara" panose="020E0502030303020204" pitchFamily="34" charset="0"/>
              </a:rPr>
              <a:t>3G/4G/5G</a:t>
            </a:r>
          </a:p>
        </p:txBody>
      </p:sp>
      <p:cxnSp>
        <p:nvCxnSpPr>
          <p:cNvPr id="81" name="Conector reto 80"/>
          <p:cNvCxnSpPr/>
          <p:nvPr/>
        </p:nvCxnSpPr>
        <p:spPr>
          <a:xfrm flipV="1">
            <a:off x="9037413" y="3315820"/>
            <a:ext cx="448539" cy="10902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94801" y="6158082"/>
            <a:ext cx="241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GELADEIRA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5279254" y="6199102"/>
            <a:ext cx="269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PROCESSO DE DADOS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9846775" y="5403379"/>
            <a:ext cx="19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ACESSO</a:t>
            </a:r>
            <a:endParaRPr lang="pt-BR" b="1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9" y="2618406"/>
            <a:ext cx="748559" cy="748559"/>
          </a:xfrm>
          <a:prstGeom prst="rect">
            <a:avLst/>
          </a:prstGeom>
        </p:spPr>
      </p:pic>
      <p:pic>
        <p:nvPicPr>
          <p:cNvPr id="76" name="Imagem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5" y="595327"/>
            <a:ext cx="1136504" cy="1136504"/>
          </a:xfrm>
          <a:prstGeom prst="rect">
            <a:avLst/>
          </a:prstGeom>
        </p:spPr>
      </p:pic>
      <p:pic>
        <p:nvPicPr>
          <p:cNvPr id="82" name="Imagem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60" y="946217"/>
            <a:ext cx="652126" cy="65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37195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223</TotalTime>
  <Words>37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Candara</vt:lpstr>
      <vt:lpstr>Corbel</vt:lpstr>
      <vt:lpstr>Wingdings 2</vt:lpstr>
      <vt:lpstr>Quadro</vt:lpstr>
      <vt:lpstr>HLD E LLD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33</cp:revision>
  <dcterms:created xsi:type="dcterms:W3CDTF">2020-04-05T14:34:18Z</dcterms:created>
  <dcterms:modified xsi:type="dcterms:W3CDTF">2020-06-20T17:23:48Z</dcterms:modified>
</cp:coreProperties>
</file>