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B3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B0BB-82F4-4E7E-87D2-7606DB8DAF28}" type="datetimeFigureOut">
              <a:rPr lang="pt-BR" smtClean="0"/>
              <a:t>02/07/2020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5271F-1B45-4A94-A327-5700E62FF7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084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B0BB-82F4-4E7E-87D2-7606DB8DAF28}" type="datetimeFigureOut">
              <a:rPr lang="pt-BR" smtClean="0"/>
              <a:t>02/07/2020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5271F-1B45-4A94-A327-5700E62FF7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022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B0BB-82F4-4E7E-87D2-7606DB8DAF28}" type="datetimeFigureOut">
              <a:rPr lang="pt-BR" smtClean="0"/>
              <a:t>02/07/2020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5271F-1B45-4A94-A327-5700E62FF7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8781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B0BB-82F4-4E7E-87D2-7606DB8DAF28}" type="datetimeFigureOut">
              <a:rPr lang="pt-BR" smtClean="0"/>
              <a:t>02/07/2020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5271F-1B45-4A94-A327-5700E62FF7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2044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B0BB-82F4-4E7E-87D2-7606DB8DAF28}" type="datetimeFigureOut">
              <a:rPr lang="pt-BR" smtClean="0"/>
              <a:t>02/07/2020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5271F-1B45-4A94-A327-5700E62FF7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6375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B0BB-82F4-4E7E-87D2-7606DB8DAF28}" type="datetimeFigureOut">
              <a:rPr lang="pt-BR" smtClean="0"/>
              <a:t>02/07/2020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5271F-1B45-4A94-A327-5700E62FF7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1280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B0BB-82F4-4E7E-87D2-7606DB8DAF28}" type="datetimeFigureOut">
              <a:rPr lang="pt-BR" smtClean="0"/>
              <a:t>02/07/2020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5271F-1B45-4A94-A327-5700E62FF7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0931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B0BB-82F4-4E7E-87D2-7606DB8DAF28}" type="datetimeFigureOut">
              <a:rPr lang="pt-BR" smtClean="0"/>
              <a:t>02/07/2020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5271F-1B45-4A94-A327-5700E62FF7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383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B0BB-82F4-4E7E-87D2-7606DB8DAF28}" type="datetimeFigureOut">
              <a:rPr lang="pt-BR" smtClean="0"/>
              <a:t>02/07/2020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5271F-1B45-4A94-A327-5700E62FF7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8724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B0BB-82F4-4E7E-87D2-7606DB8DAF28}" type="datetimeFigureOut">
              <a:rPr lang="pt-BR" smtClean="0"/>
              <a:t>02/07/2020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5271F-1B45-4A94-A327-5700E62FF7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5225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B0BB-82F4-4E7E-87D2-7606DB8DAF28}" type="datetimeFigureOut">
              <a:rPr lang="pt-BR" smtClean="0"/>
              <a:t>02/07/2020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5271F-1B45-4A94-A327-5700E62FF7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577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1B0BB-82F4-4E7E-87D2-7606DB8DAF28}" type="datetimeFigureOut">
              <a:rPr lang="pt-BR" smtClean="0"/>
              <a:t>02/07/2020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5271F-1B45-4A94-A327-5700E62FF7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7437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/>
          <p:cNvGrpSpPr/>
          <p:nvPr/>
        </p:nvGrpSpPr>
        <p:grpSpPr>
          <a:xfrm>
            <a:off x="2385540" y="459566"/>
            <a:ext cx="9053422" cy="1334916"/>
            <a:chOff x="2946404" y="457200"/>
            <a:chExt cx="7883045" cy="1138585"/>
          </a:xfrm>
        </p:grpSpPr>
        <p:sp>
          <p:nvSpPr>
            <p:cNvPr id="13" name="Caixa de Texto 2"/>
            <p:cNvSpPr txBox="1">
              <a:spLocks noChangeArrowheads="1"/>
            </p:cNvSpPr>
            <p:nvPr/>
          </p:nvSpPr>
          <p:spPr bwMode="auto">
            <a:xfrm>
              <a:off x="9230837" y="457200"/>
              <a:ext cx="1598612" cy="93503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pt-BR" sz="9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Montserrat" panose="00000500000000000000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Arthur Cabral</a:t>
              </a:r>
              <a:endPara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pt-BR" sz="9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Montserrat" panose="00000500000000000000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Gabriel Rocha</a:t>
              </a:r>
              <a:endPara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pt-BR" sz="9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Montserrat" panose="00000500000000000000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Giovanna de Jesus</a:t>
              </a:r>
              <a:endPara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pt-BR" sz="9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Montserrat" panose="00000500000000000000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Mateus Gomes</a:t>
              </a:r>
              <a:endPara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pt-BR" sz="9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Montserrat" panose="00000500000000000000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Pedro </a:t>
              </a:r>
              <a:r>
                <a:rPr kumimoji="0" lang="pt-BR" altLang="pt-BR" sz="900" b="0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Montserrat" panose="00000500000000000000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Du</a:t>
              </a:r>
              <a:r>
                <a:rPr kumimoji="0" lang="pt-BR" altLang="pt-BR" sz="900" b="0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ó</a:t>
              </a:r>
              <a:endPara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19"/>
            <p:cNvSpPr>
              <a:spLocks noChangeArrowheads="1"/>
            </p:cNvSpPr>
            <p:nvPr/>
          </p:nvSpPr>
          <p:spPr bwMode="auto">
            <a:xfrm>
              <a:off x="2946404" y="741382"/>
              <a:ext cx="3830912" cy="695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pt-BR" sz="3300" b="0" i="1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Montserrat" panose="00000500000000000000" pitchFamily="2" charset="0"/>
                  <a:ea typeface="Times New Roman" panose="02020603050405020304" pitchFamily="18" charset="0"/>
                  <a:cs typeface="Arial" panose="020B0604020202020204" pitchFamily="34" charset="0"/>
                </a:rPr>
                <a:t>Cold</a:t>
              </a:r>
              <a:r>
                <a:rPr kumimoji="0" lang="pt-BR" altLang="pt-BR" sz="3300" b="0" i="1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Montserrat" panose="00000500000000000000" pitchFamily="2" charset="0"/>
                  <a:ea typeface="Times New Roman" panose="02020603050405020304" pitchFamily="18" charset="0"/>
                  <a:cs typeface="Arial" panose="020B0604020202020204" pitchFamily="34" charset="0"/>
                </a:rPr>
                <a:t> Stock</a:t>
              </a:r>
              <a:r>
                <a:rPr kumimoji="0" lang="pt-BR" altLang="pt-BR" sz="33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Montserrat" panose="00000500000000000000" pitchFamily="2" charset="0"/>
                  <a:ea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r>
                <a:rPr kumimoji="0" lang="pt-BR" altLang="pt-BR" sz="16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Montserrat" panose="00000500000000000000" pitchFamily="2" charset="0"/>
                  <a:ea typeface="Times New Roman" panose="02020603050405020304" pitchFamily="18" charset="0"/>
                  <a:cs typeface="Arial" panose="020B0604020202020204" pitchFamily="34" charset="0"/>
                </a:rPr>
                <a:t>2020</a:t>
              </a:r>
              <a:endPara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pt-BR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Montserrat" panose="00000500000000000000" pitchFamily="2" charset="0"/>
                  <a:ea typeface="Times New Roman" panose="02020603050405020304" pitchFamily="18" charset="0"/>
                  <a:cs typeface="Arial" panose="020B0604020202020204" pitchFamily="34" charset="0"/>
                </a:rPr>
                <a:t>	      </a:t>
              </a:r>
              <a:endPara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5275465" y="1280772"/>
              <a:ext cx="2815558" cy="31501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 smtClean="0">
                  <a:solidFill>
                    <a:schemeClr val="bg1"/>
                  </a:solidFill>
                  <a:latin typeface="Montserrat" panose="00000500000000000000" pitchFamily="2" charset="0"/>
                  <a:ea typeface="Times New Roman" panose="02020603050405020304" pitchFamily="18" charset="0"/>
                  <a:cs typeface="Arial" panose="020B0604020202020204" pitchFamily="34" charset="0"/>
                </a:rPr>
                <a:t>MANUAL DE INSTALAÇÃO</a:t>
              </a:r>
              <a:endParaRPr lang="pt-BR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3" name="Conector reto 22"/>
          <p:cNvCxnSpPr/>
          <p:nvPr/>
        </p:nvCxnSpPr>
        <p:spPr>
          <a:xfrm>
            <a:off x="1089212" y="2041619"/>
            <a:ext cx="0" cy="50449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>
            <a:off x="11138663" y="2046102"/>
            <a:ext cx="0" cy="50449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/>
          <p:nvPr/>
        </p:nvCxnSpPr>
        <p:spPr>
          <a:xfrm>
            <a:off x="2447365" y="1371600"/>
            <a:ext cx="841785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agem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27" y="424878"/>
            <a:ext cx="1616741" cy="1616741"/>
          </a:xfrm>
          <a:prstGeom prst="rect">
            <a:avLst/>
          </a:prstGeom>
        </p:spPr>
      </p:pic>
      <p:sp>
        <p:nvSpPr>
          <p:cNvPr id="36" name="CaixaDeTexto 35"/>
          <p:cNvSpPr txBox="1"/>
          <p:nvPr/>
        </p:nvSpPr>
        <p:spPr>
          <a:xfrm>
            <a:off x="1465898" y="2520394"/>
            <a:ext cx="3043649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chemeClr val="bg1"/>
                </a:solidFill>
                <a:latin typeface="Montserrat" panose="00000500000000000000" pitchFamily="2" charset="0"/>
              </a:rPr>
              <a:t>Conteúdo da embalagem:</a:t>
            </a:r>
          </a:p>
          <a:p>
            <a:endParaRPr lang="pt-BR" sz="3200" dirty="0" smtClean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r>
              <a:rPr lang="pt-BR" sz="2800" dirty="0" smtClean="0">
                <a:solidFill>
                  <a:schemeClr val="bg1"/>
                </a:solidFill>
                <a:latin typeface="Montserrat" panose="00000500000000000000" pitchFamily="2" charset="0"/>
              </a:rPr>
              <a:t>3x Cases contendo sensor</a:t>
            </a:r>
          </a:p>
          <a:p>
            <a:r>
              <a:rPr lang="pt-BR" sz="2800" dirty="0" smtClean="0">
                <a:solidFill>
                  <a:schemeClr val="bg1"/>
                </a:solidFill>
                <a:latin typeface="Montserrat" panose="00000500000000000000" pitchFamily="2" charset="0"/>
              </a:rPr>
              <a:t>1x Cabo USB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8" name="Elipse 37"/>
          <p:cNvSpPr/>
          <p:nvPr/>
        </p:nvSpPr>
        <p:spPr>
          <a:xfrm>
            <a:off x="7261167" y="2665036"/>
            <a:ext cx="3004457" cy="2812417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5" name="Agrupar 54"/>
          <p:cNvGrpSpPr/>
          <p:nvPr/>
        </p:nvGrpSpPr>
        <p:grpSpPr>
          <a:xfrm>
            <a:off x="8274050" y="4079875"/>
            <a:ext cx="1858169" cy="1397000"/>
            <a:chOff x="8274050" y="4079875"/>
            <a:chExt cx="1858169" cy="1397000"/>
          </a:xfrm>
        </p:grpSpPr>
        <p:sp>
          <p:nvSpPr>
            <p:cNvPr id="44" name="Forma Livre 43"/>
            <p:cNvSpPr/>
            <p:nvPr/>
          </p:nvSpPr>
          <p:spPr>
            <a:xfrm>
              <a:off x="8274050" y="4406900"/>
              <a:ext cx="1270000" cy="1069975"/>
            </a:xfrm>
            <a:custGeom>
              <a:avLst/>
              <a:gdLst>
                <a:gd name="connsiteX0" fmla="*/ 381000 w 1270000"/>
                <a:gd name="connsiteY0" fmla="*/ 1063625 h 1069975"/>
                <a:gd name="connsiteX1" fmla="*/ 381000 w 1270000"/>
                <a:gd name="connsiteY1" fmla="*/ 1063625 h 1069975"/>
                <a:gd name="connsiteX2" fmla="*/ 504825 w 1270000"/>
                <a:gd name="connsiteY2" fmla="*/ 1066800 h 1069975"/>
                <a:gd name="connsiteX3" fmla="*/ 533400 w 1270000"/>
                <a:gd name="connsiteY3" fmla="*/ 1069975 h 1069975"/>
                <a:gd name="connsiteX4" fmla="*/ 635000 w 1270000"/>
                <a:gd name="connsiteY4" fmla="*/ 1066800 h 1069975"/>
                <a:gd name="connsiteX5" fmla="*/ 663575 w 1270000"/>
                <a:gd name="connsiteY5" fmla="*/ 1063625 h 1069975"/>
                <a:gd name="connsiteX6" fmla="*/ 673100 w 1270000"/>
                <a:gd name="connsiteY6" fmla="*/ 1060450 h 1069975"/>
                <a:gd name="connsiteX7" fmla="*/ 688975 w 1270000"/>
                <a:gd name="connsiteY7" fmla="*/ 1057275 h 1069975"/>
                <a:gd name="connsiteX8" fmla="*/ 736600 w 1270000"/>
                <a:gd name="connsiteY8" fmla="*/ 1050925 h 1069975"/>
                <a:gd name="connsiteX9" fmla="*/ 762000 w 1270000"/>
                <a:gd name="connsiteY9" fmla="*/ 1044575 h 1069975"/>
                <a:gd name="connsiteX10" fmla="*/ 771525 w 1270000"/>
                <a:gd name="connsiteY10" fmla="*/ 1041400 h 1069975"/>
                <a:gd name="connsiteX11" fmla="*/ 784225 w 1270000"/>
                <a:gd name="connsiteY11" fmla="*/ 1038225 h 1069975"/>
                <a:gd name="connsiteX12" fmla="*/ 793750 w 1270000"/>
                <a:gd name="connsiteY12" fmla="*/ 1035050 h 1069975"/>
                <a:gd name="connsiteX13" fmla="*/ 822325 w 1270000"/>
                <a:gd name="connsiteY13" fmla="*/ 1031875 h 1069975"/>
                <a:gd name="connsiteX14" fmla="*/ 847725 w 1270000"/>
                <a:gd name="connsiteY14" fmla="*/ 1028700 h 1069975"/>
                <a:gd name="connsiteX15" fmla="*/ 876300 w 1270000"/>
                <a:gd name="connsiteY15" fmla="*/ 1019175 h 1069975"/>
                <a:gd name="connsiteX16" fmla="*/ 885825 w 1270000"/>
                <a:gd name="connsiteY16" fmla="*/ 1016000 h 1069975"/>
                <a:gd name="connsiteX17" fmla="*/ 901700 w 1270000"/>
                <a:gd name="connsiteY17" fmla="*/ 1012825 h 1069975"/>
                <a:gd name="connsiteX18" fmla="*/ 927100 w 1270000"/>
                <a:gd name="connsiteY18" fmla="*/ 1009650 h 1069975"/>
                <a:gd name="connsiteX19" fmla="*/ 949325 w 1270000"/>
                <a:gd name="connsiteY19" fmla="*/ 1006475 h 1069975"/>
                <a:gd name="connsiteX20" fmla="*/ 958850 w 1270000"/>
                <a:gd name="connsiteY20" fmla="*/ 1003300 h 1069975"/>
                <a:gd name="connsiteX21" fmla="*/ 981075 w 1270000"/>
                <a:gd name="connsiteY21" fmla="*/ 996950 h 1069975"/>
                <a:gd name="connsiteX22" fmla="*/ 1012825 w 1270000"/>
                <a:gd name="connsiteY22" fmla="*/ 984250 h 1069975"/>
                <a:gd name="connsiteX23" fmla="*/ 1022350 w 1270000"/>
                <a:gd name="connsiteY23" fmla="*/ 981075 h 1069975"/>
                <a:gd name="connsiteX24" fmla="*/ 1038225 w 1270000"/>
                <a:gd name="connsiteY24" fmla="*/ 977900 h 1069975"/>
                <a:gd name="connsiteX25" fmla="*/ 1066800 w 1270000"/>
                <a:gd name="connsiteY25" fmla="*/ 968375 h 1069975"/>
                <a:gd name="connsiteX26" fmla="*/ 1085850 w 1270000"/>
                <a:gd name="connsiteY26" fmla="*/ 962025 h 1069975"/>
                <a:gd name="connsiteX27" fmla="*/ 1095375 w 1270000"/>
                <a:gd name="connsiteY27" fmla="*/ 958850 h 1069975"/>
                <a:gd name="connsiteX28" fmla="*/ 1120775 w 1270000"/>
                <a:gd name="connsiteY28" fmla="*/ 952500 h 1069975"/>
                <a:gd name="connsiteX29" fmla="*/ 1130300 w 1270000"/>
                <a:gd name="connsiteY29" fmla="*/ 946150 h 1069975"/>
                <a:gd name="connsiteX30" fmla="*/ 1149350 w 1270000"/>
                <a:gd name="connsiteY30" fmla="*/ 939800 h 1069975"/>
                <a:gd name="connsiteX31" fmla="*/ 1155700 w 1270000"/>
                <a:gd name="connsiteY31" fmla="*/ 930275 h 1069975"/>
                <a:gd name="connsiteX32" fmla="*/ 1165225 w 1270000"/>
                <a:gd name="connsiteY32" fmla="*/ 927100 h 1069975"/>
                <a:gd name="connsiteX33" fmla="*/ 1174750 w 1270000"/>
                <a:gd name="connsiteY33" fmla="*/ 920750 h 1069975"/>
                <a:gd name="connsiteX34" fmla="*/ 1184275 w 1270000"/>
                <a:gd name="connsiteY34" fmla="*/ 917575 h 1069975"/>
                <a:gd name="connsiteX35" fmla="*/ 1203325 w 1270000"/>
                <a:gd name="connsiteY35" fmla="*/ 904875 h 1069975"/>
                <a:gd name="connsiteX36" fmla="*/ 1212850 w 1270000"/>
                <a:gd name="connsiteY36" fmla="*/ 901700 h 1069975"/>
                <a:gd name="connsiteX37" fmla="*/ 1231900 w 1270000"/>
                <a:gd name="connsiteY37" fmla="*/ 889000 h 1069975"/>
                <a:gd name="connsiteX38" fmla="*/ 1250950 w 1270000"/>
                <a:gd name="connsiteY38" fmla="*/ 879475 h 1069975"/>
                <a:gd name="connsiteX39" fmla="*/ 1270000 w 1270000"/>
                <a:gd name="connsiteY39" fmla="*/ 869950 h 1069975"/>
                <a:gd name="connsiteX40" fmla="*/ 1263650 w 1270000"/>
                <a:gd name="connsiteY40" fmla="*/ 860425 h 1069975"/>
                <a:gd name="connsiteX41" fmla="*/ 1241425 w 1270000"/>
                <a:gd name="connsiteY41" fmla="*/ 844550 h 1069975"/>
                <a:gd name="connsiteX42" fmla="*/ 1216025 w 1270000"/>
                <a:gd name="connsiteY42" fmla="*/ 812800 h 1069975"/>
                <a:gd name="connsiteX43" fmla="*/ 1168400 w 1270000"/>
                <a:gd name="connsiteY43" fmla="*/ 765175 h 1069975"/>
                <a:gd name="connsiteX44" fmla="*/ 1130300 w 1270000"/>
                <a:gd name="connsiteY44" fmla="*/ 720725 h 1069975"/>
                <a:gd name="connsiteX45" fmla="*/ 1057275 w 1270000"/>
                <a:gd name="connsiteY45" fmla="*/ 641350 h 1069975"/>
                <a:gd name="connsiteX46" fmla="*/ 1028700 w 1270000"/>
                <a:gd name="connsiteY46" fmla="*/ 609600 h 1069975"/>
                <a:gd name="connsiteX47" fmla="*/ 1012825 w 1270000"/>
                <a:gd name="connsiteY47" fmla="*/ 587375 h 1069975"/>
                <a:gd name="connsiteX48" fmla="*/ 996950 w 1270000"/>
                <a:gd name="connsiteY48" fmla="*/ 568325 h 1069975"/>
                <a:gd name="connsiteX49" fmla="*/ 968375 w 1270000"/>
                <a:gd name="connsiteY49" fmla="*/ 523875 h 1069975"/>
                <a:gd name="connsiteX50" fmla="*/ 927100 w 1270000"/>
                <a:gd name="connsiteY50" fmla="*/ 466725 h 1069975"/>
                <a:gd name="connsiteX51" fmla="*/ 917575 w 1270000"/>
                <a:gd name="connsiteY51" fmla="*/ 450850 h 1069975"/>
                <a:gd name="connsiteX52" fmla="*/ 835025 w 1270000"/>
                <a:gd name="connsiteY52" fmla="*/ 346075 h 1069975"/>
                <a:gd name="connsiteX53" fmla="*/ 796925 w 1270000"/>
                <a:gd name="connsiteY53" fmla="*/ 285750 h 1069975"/>
                <a:gd name="connsiteX54" fmla="*/ 762000 w 1270000"/>
                <a:gd name="connsiteY54" fmla="*/ 244475 h 1069975"/>
                <a:gd name="connsiteX55" fmla="*/ 752475 w 1270000"/>
                <a:gd name="connsiteY55" fmla="*/ 231775 h 1069975"/>
                <a:gd name="connsiteX56" fmla="*/ 701675 w 1270000"/>
                <a:gd name="connsiteY56" fmla="*/ 180975 h 1069975"/>
                <a:gd name="connsiteX57" fmla="*/ 638175 w 1270000"/>
                <a:gd name="connsiteY57" fmla="*/ 114300 h 1069975"/>
                <a:gd name="connsiteX58" fmla="*/ 596900 w 1270000"/>
                <a:gd name="connsiteY58" fmla="*/ 76200 h 1069975"/>
                <a:gd name="connsiteX59" fmla="*/ 587375 w 1270000"/>
                <a:gd name="connsiteY59" fmla="*/ 66675 h 1069975"/>
                <a:gd name="connsiteX60" fmla="*/ 508000 w 1270000"/>
                <a:gd name="connsiteY60" fmla="*/ 0 h 1069975"/>
                <a:gd name="connsiteX61" fmla="*/ 0 w 1270000"/>
                <a:gd name="connsiteY61" fmla="*/ 282575 h 1069975"/>
                <a:gd name="connsiteX62" fmla="*/ 381000 w 1270000"/>
                <a:gd name="connsiteY62" fmla="*/ 1063625 h 1069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1270000" h="1069975">
                  <a:moveTo>
                    <a:pt x="381000" y="1063625"/>
                  </a:moveTo>
                  <a:lnTo>
                    <a:pt x="381000" y="1063625"/>
                  </a:lnTo>
                  <a:lnTo>
                    <a:pt x="504825" y="1066800"/>
                  </a:lnTo>
                  <a:cubicBezTo>
                    <a:pt x="514400" y="1067199"/>
                    <a:pt x="523816" y="1069975"/>
                    <a:pt x="533400" y="1069975"/>
                  </a:cubicBezTo>
                  <a:cubicBezTo>
                    <a:pt x="567283" y="1069975"/>
                    <a:pt x="601133" y="1067858"/>
                    <a:pt x="635000" y="1066800"/>
                  </a:cubicBezTo>
                  <a:cubicBezTo>
                    <a:pt x="644525" y="1065742"/>
                    <a:pt x="654122" y="1065201"/>
                    <a:pt x="663575" y="1063625"/>
                  </a:cubicBezTo>
                  <a:cubicBezTo>
                    <a:pt x="666876" y="1063075"/>
                    <a:pt x="669853" y="1061262"/>
                    <a:pt x="673100" y="1060450"/>
                  </a:cubicBezTo>
                  <a:cubicBezTo>
                    <a:pt x="678335" y="1059141"/>
                    <a:pt x="683652" y="1058162"/>
                    <a:pt x="688975" y="1057275"/>
                  </a:cubicBezTo>
                  <a:cubicBezTo>
                    <a:pt x="702120" y="1055084"/>
                    <a:pt x="723758" y="1052530"/>
                    <a:pt x="736600" y="1050925"/>
                  </a:cubicBezTo>
                  <a:cubicBezTo>
                    <a:pt x="758373" y="1043667"/>
                    <a:pt x="731349" y="1052238"/>
                    <a:pt x="762000" y="1044575"/>
                  </a:cubicBezTo>
                  <a:cubicBezTo>
                    <a:pt x="765247" y="1043763"/>
                    <a:pt x="768307" y="1042319"/>
                    <a:pt x="771525" y="1041400"/>
                  </a:cubicBezTo>
                  <a:cubicBezTo>
                    <a:pt x="775721" y="1040201"/>
                    <a:pt x="780029" y="1039424"/>
                    <a:pt x="784225" y="1038225"/>
                  </a:cubicBezTo>
                  <a:cubicBezTo>
                    <a:pt x="787443" y="1037306"/>
                    <a:pt x="790449" y="1035600"/>
                    <a:pt x="793750" y="1035050"/>
                  </a:cubicBezTo>
                  <a:cubicBezTo>
                    <a:pt x="803203" y="1033474"/>
                    <a:pt x="812807" y="1032995"/>
                    <a:pt x="822325" y="1031875"/>
                  </a:cubicBezTo>
                  <a:lnTo>
                    <a:pt x="847725" y="1028700"/>
                  </a:lnTo>
                  <a:lnTo>
                    <a:pt x="876300" y="1019175"/>
                  </a:lnTo>
                  <a:cubicBezTo>
                    <a:pt x="879475" y="1018117"/>
                    <a:pt x="882543" y="1016656"/>
                    <a:pt x="885825" y="1016000"/>
                  </a:cubicBezTo>
                  <a:cubicBezTo>
                    <a:pt x="891117" y="1014942"/>
                    <a:pt x="896366" y="1013646"/>
                    <a:pt x="901700" y="1012825"/>
                  </a:cubicBezTo>
                  <a:cubicBezTo>
                    <a:pt x="910133" y="1011528"/>
                    <a:pt x="918642" y="1010778"/>
                    <a:pt x="927100" y="1009650"/>
                  </a:cubicBezTo>
                  <a:lnTo>
                    <a:pt x="949325" y="1006475"/>
                  </a:lnTo>
                  <a:cubicBezTo>
                    <a:pt x="952500" y="1005417"/>
                    <a:pt x="955632" y="1004219"/>
                    <a:pt x="958850" y="1003300"/>
                  </a:cubicBezTo>
                  <a:cubicBezTo>
                    <a:pt x="966906" y="1000998"/>
                    <a:pt x="973462" y="1000213"/>
                    <a:pt x="981075" y="996950"/>
                  </a:cubicBezTo>
                  <a:cubicBezTo>
                    <a:pt x="1013777" y="982935"/>
                    <a:pt x="969464" y="998704"/>
                    <a:pt x="1012825" y="984250"/>
                  </a:cubicBezTo>
                  <a:cubicBezTo>
                    <a:pt x="1016000" y="983192"/>
                    <a:pt x="1019068" y="981731"/>
                    <a:pt x="1022350" y="981075"/>
                  </a:cubicBezTo>
                  <a:cubicBezTo>
                    <a:pt x="1027642" y="980017"/>
                    <a:pt x="1033019" y="979320"/>
                    <a:pt x="1038225" y="977900"/>
                  </a:cubicBezTo>
                  <a:lnTo>
                    <a:pt x="1066800" y="968375"/>
                  </a:lnTo>
                  <a:lnTo>
                    <a:pt x="1085850" y="962025"/>
                  </a:lnTo>
                  <a:cubicBezTo>
                    <a:pt x="1089025" y="960967"/>
                    <a:pt x="1092128" y="959662"/>
                    <a:pt x="1095375" y="958850"/>
                  </a:cubicBezTo>
                  <a:lnTo>
                    <a:pt x="1120775" y="952500"/>
                  </a:lnTo>
                  <a:cubicBezTo>
                    <a:pt x="1123950" y="950383"/>
                    <a:pt x="1126813" y="947700"/>
                    <a:pt x="1130300" y="946150"/>
                  </a:cubicBezTo>
                  <a:cubicBezTo>
                    <a:pt x="1136417" y="943432"/>
                    <a:pt x="1149350" y="939800"/>
                    <a:pt x="1149350" y="939800"/>
                  </a:cubicBezTo>
                  <a:cubicBezTo>
                    <a:pt x="1151467" y="936625"/>
                    <a:pt x="1152720" y="932659"/>
                    <a:pt x="1155700" y="930275"/>
                  </a:cubicBezTo>
                  <a:cubicBezTo>
                    <a:pt x="1158313" y="928184"/>
                    <a:pt x="1162232" y="928597"/>
                    <a:pt x="1165225" y="927100"/>
                  </a:cubicBezTo>
                  <a:cubicBezTo>
                    <a:pt x="1168638" y="925393"/>
                    <a:pt x="1171337" y="922457"/>
                    <a:pt x="1174750" y="920750"/>
                  </a:cubicBezTo>
                  <a:cubicBezTo>
                    <a:pt x="1177743" y="919253"/>
                    <a:pt x="1181349" y="919200"/>
                    <a:pt x="1184275" y="917575"/>
                  </a:cubicBezTo>
                  <a:cubicBezTo>
                    <a:pt x="1190946" y="913869"/>
                    <a:pt x="1196085" y="907288"/>
                    <a:pt x="1203325" y="904875"/>
                  </a:cubicBezTo>
                  <a:cubicBezTo>
                    <a:pt x="1206500" y="903817"/>
                    <a:pt x="1209924" y="903325"/>
                    <a:pt x="1212850" y="901700"/>
                  </a:cubicBezTo>
                  <a:cubicBezTo>
                    <a:pt x="1219521" y="897994"/>
                    <a:pt x="1224660" y="891413"/>
                    <a:pt x="1231900" y="889000"/>
                  </a:cubicBezTo>
                  <a:cubicBezTo>
                    <a:pt x="1255841" y="881020"/>
                    <a:pt x="1226331" y="891785"/>
                    <a:pt x="1250950" y="879475"/>
                  </a:cubicBezTo>
                  <a:cubicBezTo>
                    <a:pt x="1277240" y="866330"/>
                    <a:pt x="1242703" y="888148"/>
                    <a:pt x="1270000" y="869950"/>
                  </a:cubicBezTo>
                  <a:cubicBezTo>
                    <a:pt x="1267883" y="866775"/>
                    <a:pt x="1266348" y="863123"/>
                    <a:pt x="1263650" y="860425"/>
                  </a:cubicBezTo>
                  <a:cubicBezTo>
                    <a:pt x="1239448" y="836223"/>
                    <a:pt x="1271425" y="877050"/>
                    <a:pt x="1241425" y="844550"/>
                  </a:cubicBezTo>
                  <a:cubicBezTo>
                    <a:pt x="1232232" y="834591"/>
                    <a:pt x="1225201" y="822774"/>
                    <a:pt x="1216025" y="812800"/>
                  </a:cubicBezTo>
                  <a:cubicBezTo>
                    <a:pt x="1200825" y="796278"/>
                    <a:pt x="1183011" y="782221"/>
                    <a:pt x="1168400" y="765175"/>
                  </a:cubicBezTo>
                  <a:cubicBezTo>
                    <a:pt x="1155700" y="750358"/>
                    <a:pt x="1144099" y="734524"/>
                    <a:pt x="1130300" y="720725"/>
                  </a:cubicBezTo>
                  <a:cubicBezTo>
                    <a:pt x="1094289" y="684714"/>
                    <a:pt x="1119431" y="710412"/>
                    <a:pt x="1057275" y="641350"/>
                  </a:cubicBezTo>
                  <a:cubicBezTo>
                    <a:pt x="1047750" y="630767"/>
                    <a:pt x="1036976" y="621186"/>
                    <a:pt x="1028700" y="609600"/>
                  </a:cubicBezTo>
                  <a:cubicBezTo>
                    <a:pt x="1023408" y="602192"/>
                    <a:pt x="1018376" y="594591"/>
                    <a:pt x="1012825" y="587375"/>
                  </a:cubicBezTo>
                  <a:cubicBezTo>
                    <a:pt x="1007785" y="580823"/>
                    <a:pt x="1001690" y="575097"/>
                    <a:pt x="996950" y="568325"/>
                  </a:cubicBezTo>
                  <a:cubicBezTo>
                    <a:pt x="986849" y="553895"/>
                    <a:pt x="978688" y="538154"/>
                    <a:pt x="968375" y="523875"/>
                  </a:cubicBezTo>
                  <a:cubicBezTo>
                    <a:pt x="954617" y="504825"/>
                    <a:pt x="940519" y="486015"/>
                    <a:pt x="927100" y="466725"/>
                  </a:cubicBezTo>
                  <a:cubicBezTo>
                    <a:pt x="923576" y="461659"/>
                    <a:pt x="921319" y="455756"/>
                    <a:pt x="917575" y="450850"/>
                  </a:cubicBezTo>
                  <a:cubicBezTo>
                    <a:pt x="890601" y="415504"/>
                    <a:pt x="858768" y="383668"/>
                    <a:pt x="835025" y="346075"/>
                  </a:cubicBezTo>
                  <a:cubicBezTo>
                    <a:pt x="822325" y="325967"/>
                    <a:pt x="812287" y="303906"/>
                    <a:pt x="796925" y="285750"/>
                  </a:cubicBezTo>
                  <a:cubicBezTo>
                    <a:pt x="785283" y="271992"/>
                    <a:pt x="773457" y="258387"/>
                    <a:pt x="762000" y="244475"/>
                  </a:cubicBezTo>
                  <a:cubicBezTo>
                    <a:pt x="758636" y="240390"/>
                    <a:pt x="756120" y="235611"/>
                    <a:pt x="752475" y="231775"/>
                  </a:cubicBezTo>
                  <a:cubicBezTo>
                    <a:pt x="735981" y="214413"/>
                    <a:pt x="718608" y="197908"/>
                    <a:pt x="701675" y="180975"/>
                  </a:cubicBezTo>
                  <a:cubicBezTo>
                    <a:pt x="689777" y="145281"/>
                    <a:pt x="700629" y="172851"/>
                    <a:pt x="638175" y="114300"/>
                  </a:cubicBezTo>
                  <a:cubicBezTo>
                    <a:pt x="624515" y="101494"/>
                    <a:pt x="610560" y="89006"/>
                    <a:pt x="596900" y="76200"/>
                  </a:cubicBezTo>
                  <a:cubicBezTo>
                    <a:pt x="593624" y="73129"/>
                    <a:pt x="590813" y="69563"/>
                    <a:pt x="587375" y="66675"/>
                  </a:cubicBezTo>
                  <a:lnTo>
                    <a:pt x="508000" y="0"/>
                  </a:lnTo>
                  <a:lnTo>
                    <a:pt x="0" y="282575"/>
                  </a:lnTo>
                  <a:lnTo>
                    <a:pt x="381000" y="1063625"/>
                  </a:lnTo>
                  <a:close/>
                </a:path>
              </a:pathLst>
            </a:custGeom>
            <a:solidFill>
              <a:srgbClr val="A0B3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Forma Livre 44"/>
            <p:cNvSpPr/>
            <p:nvPr/>
          </p:nvSpPr>
          <p:spPr>
            <a:xfrm>
              <a:off x="8597900" y="4079875"/>
              <a:ext cx="1504950" cy="1190625"/>
            </a:xfrm>
            <a:custGeom>
              <a:avLst/>
              <a:gdLst>
                <a:gd name="connsiteX0" fmla="*/ 1152525 w 1504950"/>
                <a:gd name="connsiteY0" fmla="*/ 0 h 1190625"/>
                <a:gd name="connsiteX1" fmla="*/ 1504950 w 1504950"/>
                <a:gd name="connsiteY1" fmla="*/ 539750 h 1190625"/>
                <a:gd name="connsiteX2" fmla="*/ 1504950 w 1504950"/>
                <a:gd name="connsiteY2" fmla="*/ 539750 h 1190625"/>
                <a:gd name="connsiteX3" fmla="*/ 1498600 w 1504950"/>
                <a:gd name="connsiteY3" fmla="*/ 568325 h 1190625"/>
                <a:gd name="connsiteX4" fmla="*/ 1495425 w 1504950"/>
                <a:gd name="connsiteY4" fmla="*/ 577850 h 1190625"/>
                <a:gd name="connsiteX5" fmla="*/ 1489075 w 1504950"/>
                <a:gd name="connsiteY5" fmla="*/ 587375 h 1190625"/>
                <a:gd name="connsiteX6" fmla="*/ 1482725 w 1504950"/>
                <a:gd name="connsiteY6" fmla="*/ 606425 h 1190625"/>
                <a:gd name="connsiteX7" fmla="*/ 1463675 w 1504950"/>
                <a:gd name="connsiteY7" fmla="*/ 635000 h 1190625"/>
                <a:gd name="connsiteX8" fmla="*/ 1457325 w 1504950"/>
                <a:gd name="connsiteY8" fmla="*/ 644525 h 1190625"/>
                <a:gd name="connsiteX9" fmla="*/ 1447800 w 1504950"/>
                <a:gd name="connsiteY9" fmla="*/ 660400 h 1190625"/>
                <a:gd name="connsiteX10" fmla="*/ 1435100 w 1504950"/>
                <a:gd name="connsiteY10" fmla="*/ 679450 h 1190625"/>
                <a:gd name="connsiteX11" fmla="*/ 1431925 w 1504950"/>
                <a:gd name="connsiteY11" fmla="*/ 688975 h 1190625"/>
                <a:gd name="connsiteX12" fmla="*/ 1419225 w 1504950"/>
                <a:gd name="connsiteY12" fmla="*/ 708025 h 1190625"/>
                <a:gd name="connsiteX13" fmla="*/ 1409700 w 1504950"/>
                <a:gd name="connsiteY13" fmla="*/ 727075 h 1190625"/>
                <a:gd name="connsiteX14" fmla="*/ 1397000 w 1504950"/>
                <a:gd name="connsiteY14" fmla="*/ 749300 h 1190625"/>
                <a:gd name="connsiteX15" fmla="*/ 1387475 w 1504950"/>
                <a:gd name="connsiteY15" fmla="*/ 755650 h 1190625"/>
                <a:gd name="connsiteX16" fmla="*/ 1374775 w 1504950"/>
                <a:gd name="connsiteY16" fmla="*/ 774700 h 1190625"/>
                <a:gd name="connsiteX17" fmla="*/ 1355725 w 1504950"/>
                <a:gd name="connsiteY17" fmla="*/ 793750 h 1190625"/>
                <a:gd name="connsiteX18" fmla="*/ 1339850 w 1504950"/>
                <a:gd name="connsiteY18" fmla="*/ 822325 h 1190625"/>
                <a:gd name="connsiteX19" fmla="*/ 1330325 w 1504950"/>
                <a:gd name="connsiteY19" fmla="*/ 831850 h 1190625"/>
                <a:gd name="connsiteX20" fmla="*/ 1323975 w 1504950"/>
                <a:gd name="connsiteY20" fmla="*/ 844550 h 1190625"/>
                <a:gd name="connsiteX21" fmla="*/ 1311275 w 1504950"/>
                <a:gd name="connsiteY21" fmla="*/ 863600 h 1190625"/>
                <a:gd name="connsiteX22" fmla="*/ 1304925 w 1504950"/>
                <a:gd name="connsiteY22" fmla="*/ 873125 h 1190625"/>
                <a:gd name="connsiteX23" fmla="*/ 1295400 w 1504950"/>
                <a:gd name="connsiteY23" fmla="*/ 882650 h 1190625"/>
                <a:gd name="connsiteX24" fmla="*/ 1282700 w 1504950"/>
                <a:gd name="connsiteY24" fmla="*/ 901700 h 1190625"/>
                <a:gd name="connsiteX25" fmla="*/ 1270000 w 1504950"/>
                <a:gd name="connsiteY25" fmla="*/ 920750 h 1190625"/>
                <a:gd name="connsiteX26" fmla="*/ 1263650 w 1504950"/>
                <a:gd name="connsiteY26" fmla="*/ 930275 h 1190625"/>
                <a:gd name="connsiteX27" fmla="*/ 1254125 w 1504950"/>
                <a:gd name="connsiteY27" fmla="*/ 933450 h 1190625"/>
                <a:gd name="connsiteX28" fmla="*/ 1244600 w 1504950"/>
                <a:gd name="connsiteY28" fmla="*/ 942975 h 1190625"/>
                <a:gd name="connsiteX29" fmla="*/ 1225550 w 1504950"/>
                <a:gd name="connsiteY29" fmla="*/ 955675 h 1190625"/>
                <a:gd name="connsiteX30" fmla="*/ 1196975 w 1504950"/>
                <a:gd name="connsiteY30" fmla="*/ 974725 h 1190625"/>
                <a:gd name="connsiteX31" fmla="*/ 1187450 w 1504950"/>
                <a:gd name="connsiteY31" fmla="*/ 981075 h 1190625"/>
                <a:gd name="connsiteX32" fmla="*/ 1171575 w 1504950"/>
                <a:gd name="connsiteY32" fmla="*/ 993775 h 1190625"/>
                <a:gd name="connsiteX33" fmla="*/ 1162050 w 1504950"/>
                <a:gd name="connsiteY33" fmla="*/ 1003300 h 1190625"/>
                <a:gd name="connsiteX34" fmla="*/ 1152525 w 1504950"/>
                <a:gd name="connsiteY34" fmla="*/ 1006475 h 1190625"/>
                <a:gd name="connsiteX35" fmla="*/ 1139825 w 1504950"/>
                <a:gd name="connsiteY35" fmla="*/ 1016000 h 1190625"/>
                <a:gd name="connsiteX36" fmla="*/ 1130300 w 1504950"/>
                <a:gd name="connsiteY36" fmla="*/ 1025525 h 1190625"/>
                <a:gd name="connsiteX37" fmla="*/ 1117600 w 1504950"/>
                <a:gd name="connsiteY37" fmla="*/ 1028700 h 1190625"/>
                <a:gd name="connsiteX38" fmla="*/ 1101725 w 1504950"/>
                <a:gd name="connsiteY38" fmla="*/ 1041400 h 1190625"/>
                <a:gd name="connsiteX39" fmla="*/ 1092200 w 1504950"/>
                <a:gd name="connsiteY39" fmla="*/ 1050925 h 1190625"/>
                <a:gd name="connsiteX40" fmla="*/ 1069975 w 1504950"/>
                <a:gd name="connsiteY40" fmla="*/ 1066800 h 1190625"/>
                <a:gd name="connsiteX41" fmla="*/ 1047750 w 1504950"/>
                <a:gd name="connsiteY41" fmla="*/ 1089025 h 1190625"/>
                <a:gd name="connsiteX42" fmla="*/ 1035050 w 1504950"/>
                <a:gd name="connsiteY42" fmla="*/ 1095375 h 1190625"/>
                <a:gd name="connsiteX43" fmla="*/ 1025525 w 1504950"/>
                <a:gd name="connsiteY43" fmla="*/ 1104900 h 1190625"/>
                <a:gd name="connsiteX44" fmla="*/ 1016000 w 1504950"/>
                <a:gd name="connsiteY44" fmla="*/ 1111250 h 1190625"/>
                <a:gd name="connsiteX45" fmla="*/ 1000125 w 1504950"/>
                <a:gd name="connsiteY45" fmla="*/ 1127125 h 1190625"/>
                <a:gd name="connsiteX46" fmla="*/ 990600 w 1504950"/>
                <a:gd name="connsiteY46" fmla="*/ 1136650 h 1190625"/>
                <a:gd name="connsiteX47" fmla="*/ 971550 w 1504950"/>
                <a:gd name="connsiteY47" fmla="*/ 1146175 h 1190625"/>
                <a:gd name="connsiteX48" fmla="*/ 965200 w 1504950"/>
                <a:gd name="connsiteY48" fmla="*/ 1155700 h 1190625"/>
                <a:gd name="connsiteX49" fmla="*/ 955675 w 1504950"/>
                <a:gd name="connsiteY49" fmla="*/ 1158875 h 1190625"/>
                <a:gd name="connsiteX50" fmla="*/ 946150 w 1504950"/>
                <a:gd name="connsiteY50" fmla="*/ 1165225 h 1190625"/>
                <a:gd name="connsiteX51" fmla="*/ 936625 w 1504950"/>
                <a:gd name="connsiteY51" fmla="*/ 1168400 h 1190625"/>
                <a:gd name="connsiteX52" fmla="*/ 917575 w 1504950"/>
                <a:gd name="connsiteY52" fmla="*/ 1181100 h 1190625"/>
                <a:gd name="connsiteX53" fmla="*/ 908050 w 1504950"/>
                <a:gd name="connsiteY53" fmla="*/ 1187450 h 1190625"/>
                <a:gd name="connsiteX54" fmla="*/ 898525 w 1504950"/>
                <a:gd name="connsiteY54" fmla="*/ 1190625 h 1190625"/>
                <a:gd name="connsiteX55" fmla="*/ 854075 w 1504950"/>
                <a:gd name="connsiteY55" fmla="*/ 1168400 h 1190625"/>
                <a:gd name="connsiteX56" fmla="*/ 815975 w 1504950"/>
                <a:gd name="connsiteY56" fmla="*/ 1143000 h 1190625"/>
                <a:gd name="connsiteX57" fmla="*/ 781050 w 1504950"/>
                <a:gd name="connsiteY57" fmla="*/ 1120775 h 1190625"/>
                <a:gd name="connsiteX58" fmla="*/ 746125 w 1504950"/>
                <a:gd name="connsiteY58" fmla="*/ 1095375 h 1190625"/>
                <a:gd name="connsiteX59" fmla="*/ 727075 w 1504950"/>
                <a:gd name="connsiteY59" fmla="*/ 1085850 h 1190625"/>
                <a:gd name="connsiteX60" fmla="*/ 663575 w 1504950"/>
                <a:gd name="connsiteY60" fmla="*/ 1031875 h 1190625"/>
                <a:gd name="connsiteX61" fmla="*/ 628650 w 1504950"/>
                <a:gd name="connsiteY61" fmla="*/ 1000125 h 1190625"/>
                <a:gd name="connsiteX62" fmla="*/ 590550 w 1504950"/>
                <a:gd name="connsiteY62" fmla="*/ 974725 h 1190625"/>
                <a:gd name="connsiteX63" fmla="*/ 517525 w 1504950"/>
                <a:gd name="connsiteY63" fmla="*/ 914400 h 1190625"/>
                <a:gd name="connsiteX64" fmla="*/ 266700 w 1504950"/>
                <a:gd name="connsiteY64" fmla="*/ 708025 h 1190625"/>
                <a:gd name="connsiteX65" fmla="*/ 171450 w 1504950"/>
                <a:gd name="connsiteY65" fmla="*/ 635000 h 1190625"/>
                <a:gd name="connsiteX66" fmla="*/ 85725 w 1504950"/>
                <a:gd name="connsiteY66" fmla="*/ 555625 h 1190625"/>
                <a:gd name="connsiteX67" fmla="*/ 66675 w 1504950"/>
                <a:gd name="connsiteY67" fmla="*/ 533400 h 1190625"/>
                <a:gd name="connsiteX68" fmla="*/ 41275 w 1504950"/>
                <a:gd name="connsiteY68" fmla="*/ 492125 h 1190625"/>
                <a:gd name="connsiteX69" fmla="*/ 15875 w 1504950"/>
                <a:gd name="connsiteY69" fmla="*/ 422275 h 1190625"/>
                <a:gd name="connsiteX70" fmla="*/ 9525 w 1504950"/>
                <a:gd name="connsiteY70" fmla="*/ 406400 h 1190625"/>
                <a:gd name="connsiteX71" fmla="*/ 6350 w 1504950"/>
                <a:gd name="connsiteY71" fmla="*/ 393700 h 1190625"/>
                <a:gd name="connsiteX72" fmla="*/ 0 w 1504950"/>
                <a:gd name="connsiteY72" fmla="*/ 374650 h 1190625"/>
                <a:gd name="connsiteX73" fmla="*/ 0 w 1504950"/>
                <a:gd name="connsiteY73" fmla="*/ 374650 h 1190625"/>
                <a:gd name="connsiteX74" fmla="*/ 1152525 w 1504950"/>
                <a:gd name="connsiteY74" fmla="*/ 0 h 1190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1504950" h="1190625">
                  <a:moveTo>
                    <a:pt x="1152525" y="0"/>
                  </a:moveTo>
                  <a:lnTo>
                    <a:pt x="1504950" y="539750"/>
                  </a:lnTo>
                  <a:lnTo>
                    <a:pt x="1504950" y="539750"/>
                  </a:lnTo>
                  <a:cubicBezTo>
                    <a:pt x="1502833" y="549275"/>
                    <a:pt x="1500967" y="558859"/>
                    <a:pt x="1498600" y="568325"/>
                  </a:cubicBezTo>
                  <a:cubicBezTo>
                    <a:pt x="1497788" y="571572"/>
                    <a:pt x="1496922" y="574857"/>
                    <a:pt x="1495425" y="577850"/>
                  </a:cubicBezTo>
                  <a:cubicBezTo>
                    <a:pt x="1493718" y="581263"/>
                    <a:pt x="1490625" y="583888"/>
                    <a:pt x="1489075" y="587375"/>
                  </a:cubicBezTo>
                  <a:cubicBezTo>
                    <a:pt x="1486357" y="593492"/>
                    <a:pt x="1486438" y="600856"/>
                    <a:pt x="1482725" y="606425"/>
                  </a:cubicBezTo>
                  <a:lnTo>
                    <a:pt x="1463675" y="635000"/>
                  </a:lnTo>
                  <a:cubicBezTo>
                    <a:pt x="1461558" y="638175"/>
                    <a:pt x="1459288" y="641253"/>
                    <a:pt x="1457325" y="644525"/>
                  </a:cubicBezTo>
                  <a:cubicBezTo>
                    <a:pt x="1454150" y="649817"/>
                    <a:pt x="1451113" y="655194"/>
                    <a:pt x="1447800" y="660400"/>
                  </a:cubicBezTo>
                  <a:cubicBezTo>
                    <a:pt x="1443703" y="666839"/>
                    <a:pt x="1437513" y="672210"/>
                    <a:pt x="1435100" y="679450"/>
                  </a:cubicBezTo>
                  <a:cubicBezTo>
                    <a:pt x="1434042" y="682625"/>
                    <a:pt x="1433550" y="686049"/>
                    <a:pt x="1431925" y="688975"/>
                  </a:cubicBezTo>
                  <a:cubicBezTo>
                    <a:pt x="1428219" y="695646"/>
                    <a:pt x="1421638" y="700785"/>
                    <a:pt x="1419225" y="708025"/>
                  </a:cubicBezTo>
                  <a:cubicBezTo>
                    <a:pt x="1413404" y="725489"/>
                    <a:pt x="1419548" y="709841"/>
                    <a:pt x="1409700" y="727075"/>
                  </a:cubicBezTo>
                  <a:cubicBezTo>
                    <a:pt x="1406380" y="732885"/>
                    <a:pt x="1402157" y="744143"/>
                    <a:pt x="1397000" y="749300"/>
                  </a:cubicBezTo>
                  <a:cubicBezTo>
                    <a:pt x="1394302" y="751998"/>
                    <a:pt x="1390650" y="753533"/>
                    <a:pt x="1387475" y="755650"/>
                  </a:cubicBezTo>
                  <a:cubicBezTo>
                    <a:pt x="1381895" y="772389"/>
                    <a:pt x="1387988" y="758845"/>
                    <a:pt x="1374775" y="774700"/>
                  </a:cubicBezTo>
                  <a:cubicBezTo>
                    <a:pt x="1359300" y="793271"/>
                    <a:pt x="1380062" y="775497"/>
                    <a:pt x="1355725" y="793750"/>
                  </a:cubicBezTo>
                  <a:cubicBezTo>
                    <a:pt x="1351732" y="805728"/>
                    <a:pt x="1350767" y="811408"/>
                    <a:pt x="1339850" y="822325"/>
                  </a:cubicBezTo>
                  <a:cubicBezTo>
                    <a:pt x="1336675" y="825500"/>
                    <a:pt x="1332935" y="828196"/>
                    <a:pt x="1330325" y="831850"/>
                  </a:cubicBezTo>
                  <a:cubicBezTo>
                    <a:pt x="1327574" y="835701"/>
                    <a:pt x="1326410" y="840491"/>
                    <a:pt x="1323975" y="844550"/>
                  </a:cubicBezTo>
                  <a:cubicBezTo>
                    <a:pt x="1320048" y="851094"/>
                    <a:pt x="1315508" y="857250"/>
                    <a:pt x="1311275" y="863600"/>
                  </a:cubicBezTo>
                  <a:cubicBezTo>
                    <a:pt x="1309158" y="866775"/>
                    <a:pt x="1307623" y="870427"/>
                    <a:pt x="1304925" y="873125"/>
                  </a:cubicBezTo>
                  <a:lnTo>
                    <a:pt x="1295400" y="882650"/>
                  </a:lnTo>
                  <a:cubicBezTo>
                    <a:pt x="1289328" y="900866"/>
                    <a:pt x="1296573" y="883863"/>
                    <a:pt x="1282700" y="901700"/>
                  </a:cubicBezTo>
                  <a:cubicBezTo>
                    <a:pt x="1278015" y="907724"/>
                    <a:pt x="1274233" y="914400"/>
                    <a:pt x="1270000" y="920750"/>
                  </a:cubicBezTo>
                  <a:cubicBezTo>
                    <a:pt x="1267883" y="923925"/>
                    <a:pt x="1267270" y="929068"/>
                    <a:pt x="1263650" y="930275"/>
                  </a:cubicBezTo>
                  <a:lnTo>
                    <a:pt x="1254125" y="933450"/>
                  </a:lnTo>
                  <a:cubicBezTo>
                    <a:pt x="1250950" y="936625"/>
                    <a:pt x="1248144" y="940218"/>
                    <a:pt x="1244600" y="942975"/>
                  </a:cubicBezTo>
                  <a:cubicBezTo>
                    <a:pt x="1238576" y="947660"/>
                    <a:pt x="1231900" y="951442"/>
                    <a:pt x="1225550" y="955675"/>
                  </a:cubicBezTo>
                  <a:lnTo>
                    <a:pt x="1196975" y="974725"/>
                  </a:lnTo>
                  <a:cubicBezTo>
                    <a:pt x="1193800" y="976842"/>
                    <a:pt x="1190430" y="978691"/>
                    <a:pt x="1187450" y="981075"/>
                  </a:cubicBezTo>
                  <a:cubicBezTo>
                    <a:pt x="1182158" y="985308"/>
                    <a:pt x="1176675" y="989313"/>
                    <a:pt x="1171575" y="993775"/>
                  </a:cubicBezTo>
                  <a:cubicBezTo>
                    <a:pt x="1168196" y="996732"/>
                    <a:pt x="1165786" y="1000809"/>
                    <a:pt x="1162050" y="1003300"/>
                  </a:cubicBezTo>
                  <a:cubicBezTo>
                    <a:pt x="1159265" y="1005156"/>
                    <a:pt x="1155700" y="1005417"/>
                    <a:pt x="1152525" y="1006475"/>
                  </a:cubicBezTo>
                  <a:cubicBezTo>
                    <a:pt x="1148292" y="1009650"/>
                    <a:pt x="1143843" y="1012556"/>
                    <a:pt x="1139825" y="1016000"/>
                  </a:cubicBezTo>
                  <a:cubicBezTo>
                    <a:pt x="1136416" y="1018922"/>
                    <a:pt x="1134199" y="1023297"/>
                    <a:pt x="1130300" y="1025525"/>
                  </a:cubicBezTo>
                  <a:cubicBezTo>
                    <a:pt x="1126511" y="1027690"/>
                    <a:pt x="1121833" y="1027642"/>
                    <a:pt x="1117600" y="1028700"/>
                  </a:cubicBezTo>
                  <a:cubicBezTo>
                    <a:pt x="1112308" y="1032933"/>
                    <a:pt x="1106825" y="1036938"/>
                    <a:pt x="1101725" y="1041400"/>
                  </a:cubicBezTo>
                  <a:cubicBezTo>
                    <a:pt x="1098346" y="1044357"/>
                    <a:pt x="1095706" y="1048120"/>
                    <a:pt x="1092200" y="1050925"/>
                  </a:cubicBezTo>
                  <a:cubicBezTo>
                    <a:pt x="1085091" y="1056612"/>
                    <a:pt x="1076887" y="1060875"/>
                    <a:pt x="1069975" y="1066800"/>
                  </a:cubicBezTo>
                  <a:cubicBezTo>
                    <a:pt x="1062020" y="1073618"/>
                    <a:pt x="1057121" y="1084340"/>
                    <a:pt x="1047750" y="1089025"/>
                  </a:cubicBezTo>
                  <a:cubicBezTo>
                    <a:pt x="1043517" y="1091142"/>
                    <a:pt x="1038901" y="1092624"/>
                    <a:pt x="1035050" y="1095375"/>
                  </a:cubicBezTo>
                  <a:cubicBezTo>
                    <a:pt x="1031396" y="1097985"/>
                    <a:pt x="1028974" y="1102025"/>
                    <a:pt x="1025525" y="1104900"/>
                  </a:cubicBezTo>
                  <a:cubicBezTo>
                    <a:pt x="1022594" y="1107343"/>
                    <a:pt x="1019175" y="1109133"/>
                    <a:pt x="1016000" y="1111250"/>
                  </a:cubicBezTo>
                  <a:cubicBezTo>
                    <a:pt x="1004358" y="1128713"/>
                    <a:pt x="1016000" y="1113896"/>
                    <a:pt x="1000125" y="1127125"/>
                  </a:cubicBezTo>
                  <a:cubicBezTo>
                    <a:pt x="996676" y="1130000"/>
                    <a:pt x="994049" y="1133775"/>
                    <a:pt x="990600" y="1136650"/>
                  </a:cubicBezTo>
                  <a:cubicBezTo>
                    <a:pt x="982394" y="1143489"/>
                    <a:pt x="981096" y="1142993"/>
                    <a:pt x="971550" y="1146175"/>
                  </a:cubicBezTo>
                  <a:cubicBezTo>
                    <a:pt x="969433" y="1149350"/>
                    <a:pt x="968180" y="1153316"/>
                    <a:pt x="965200" y="1155700"/>
                  </a:cubicBezTo>
                  <a:cubicBezTo>
                    <a:pt x="962587" y="1157791"/>
                    <a:pt x="958668" y="1157378"/>
                    <a:pt x="955675" y="1158875"/>
                  </a:cubicBezTo>
                  <a:cubicBezTo>
                    <a:pt x="952262" y="1160582"/>
                    <a:pt x="949563" y="1163518"/>
                    <a:pt x="946150" y="1165225"/>
                  </a:cubicBezTo>
                  <a:cubicBezTo>
                    <a:pt x="943157" y="1166722"/>
                    <a:pt x="939551" y="1166775"/>
                    <a:pt x="936625" y="1168400"/>
                  </a:cubicBezTo>
                  <a:cubicBezTo>
                    <a:pt x="929954" y="1172106"/>
                    <a:pt x="923925" y="1176867"/>
                    <a:pt x="917575" y="1181100"/>
                  </a:cubicBezTo>
                  <a:cubicBezTo>
                    <a:pt x="914400" y="1183217"/>
                    <a:pt x="911670" y="1186243"/>
                    <a:pt x="908050" y="1187450"/>
                  </a:cubicBezTo>
                  <a:lnTo>
                    <a:pt x="898525" y="1190625"/>
                  </a:lnTo>
                  <a:cubicBezTo>
                    <a:pt x="865939" y="1185194"/>
                    <a:pt x="889717" y="1192161"/>
                    <a:pt x="854075" y="1168400"/>
                  </a:cubicBezTo>
                  <a:lnTo>
                    <a:pt x="815975" y="1143000"/>
                  </a:lnTo>
                  <a:cubicBezTo>
                    <a:pt x="795179" y="1129544"/>
                    <a:pt x="803228" y="1136904"/>
                    <a:pt x="781050" y="1120775"/>
                  </a:cubicBezTo>
                  <a:cubicBezTo>
                    <a:pt x="760875" y="1106103"/>
                    <a:pt x="768944" y="1108686"/>
                    <a:pt x="746125" y="1095375"/>
                  </a:cubicBezTo>
                  <a:cubicBezTo>
                    <a:pt x="739993" y="1091798"/>
                    <a:pt x="732875" y="1089944"/>
                    <a:pt x="727075" y="1085850"/>
                  </a:cubicBezTo>
                  <a:cubicBezTo>
                    <a:pt x="710887" y="1074423"/>
                    <a:pt x="679161" y="1045902"/>
                    <a:pt x="663575" y="1031875"/>
                  </a:cubicBezTo>
                  <a:cubicBezTo>
                    <a:pt x="651881" y="1021350"/>
                    <a:pt x="641741" y="1008852"/>
                    <a:pt x="628650" y="1000125"/>
                  </a:cubicBezTo>
                  <a:cubicBezTo>
                    <a:pt x="615950" y="991658"/>
                    <a:pt x="602635" y="984048"/>
                    <a:pt x="590550" y="974725"/>
                  </a:cubicBezTo>
                  <a:cubicBezTo>
                    <a:pt x="565551" y="955440"/>
                    <a:pt x="543319" y="932608"/>
                    <a:pt x="517525" y="914400"/>
                  </a:cubicBezTo>
                  <a:cubicBezTo>
                    <a:pt x="379993" y="817318"/>
                    <a:pt x="531378" y="926672"/>
                    <a:pt x="266700" y="708025"/>
                  </a:cubicBezTo>
                  <a:cubicBezTo>
                    <a:pt x="235856" y="682545"/>
                    <a:pt x="201826" y="661036"/>
                    <a:pt x="171450" y="635000"/>
                  </a:cubicBezTo>
                  <a:cubicBezTo>
                    <a:pt x="127098" y="596984"/>
                    <a:pt x="125971" y="597990"/>
                    <a:pt x="85725" y="555625"/>
                  </a:cubicBezTo>
                  <a:cubicBezTo>
                    <a:pt x="79005" y="548551"/>
                    <a:pt x="72624" y="541134"/>
                    <a:pt x="66675" y="533400"/>
                  </a:cubicBezTo>
                  <a:cubicBezTo>
                    <a:pt x="56990" y="520809"/>
                    <a:pt x="49099" y="505817"/>
                    <a:pt x="41275" y="492125"/>
                  </a:cubicBezTo>
                  <a:cubicBezTo>
                    <a:pt x="33198" y="459819"/>
                    <a:pt x="39420" y="482445"/>
                    <a:pt x="15875" y="422275"/>
                  </a:cubicBezTo>
                  <a:cubicBezTo>
                    <a:pt x="13798" y="416968"/>
                    <a:pt x="10907" y="411929"/>
                    <a:pt x="9525" y="406400"/>
                  </a:cubicBezTo>
                  <a:cubicBezTo>
                    <a:pt x="8467" y="402167"/>
                    <a:pt x="7297" y="397960"/>
                    <a:pt x="6350" y="393700"/>
                  </a:cubicBezTo>
                  <a:cubicBezTo>
                    <a:pt x="2386" y="375862"/>
                    <a:pt x="7128" y="381778"/>
                    <a:pt x="0" y="374650"/>
                  </a:cubicBezTo>
                  <a:lnTo>
                    <a:pt x="0" y="374650"/>
                  </a:lnTo>
                  <a:lnTo>
                    <a:pt x="1152525" y="0"/>
                  </a:lnTo>
                  <a:close/>
                </a:path>
              </a:pathLst>
            </a:custGeom>
            <a:solidFill>
              <a:srgbClr val="A0B3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Forma Livre 49"/>
            <p:cNvSpPr/>
            <p:nvPr/>
          </p:nvSpPr>
          <p:spPr>
            <a:xfrm>
              <a:off x="9474994" y="5074444"/>
              <a:ext cx="259556" cy="200025"/>
            </a:xfrm>
            <a:custGeom>
              <a:avLst/>
              <a:gdLst>
                <a:gd name="connsiteX0" fmla="*/ 66675 w 259556"/>
                <a:gd name="connsiteY0" fmla="*/ 200025 h 200025"/>
                <a:gd name="connsiteX1" fmla="*/ 66675 w 259556"/>
                <a:gd name="connsiteY1" fmla="*/ 200025 h 200025"/>
                <a:gd name="connsiteX2" fmla="*/ 83344 w 259556"/>
                <a:gd name="connsiteY2" fmla="*/ 188119 h 200025"/>
                <a:gd name="connsiteX3" fmla="*/ 95250 w 259556"/>
                <a:gd name="connsiteY3" fmla="*/ 178594 h 200025"/>
                <a:gd name="connsiteX4" fmla="*/ 109537 w 259556"/>
                <a:gd name="connsiteY4" fmla="*/ 171450 h 200025"/>
                <a:gd name="connsiteX5" fmla="*/ 116681 w 259556"/>
                <a:gd name="connsiteY5" fmla="*/ 166687 h 200025"/>
                <a:gd name="connsiteX6" fmla="*/ 123825 w 259556"/>
                <a:gd name="connsiteY6" fmla="*/ 159544 h 200025"/>
                <a:gd name="connsiteX7" fmla="*/ 138112 w 259556"/>
                <a:gd name="connsiteY7" fmla="*/ 154781 h 200025"/>
                <a:gd name="connsiteX8" fmla="*/ 154781 w 259556"/>
                <a:gd name="connsiteY8" fmla="*/ 145256 h 200025"/>
                <a:gd name="connsiteX9" fmla="*/ 161925 w 259556"/>
                <a:gd name="connsiteY9" fmla="*/ 142875 h 200025"/>
                <a:gd name="connsiteX10" fmla="*/ 178594 w 259556"/>
                <a:gd name="connsiteY10" fmla="*/ 133350 h 200025"/>
                <a:gd name="connsiteX11" fmla="*/ 185737 w 259556"/>
                <a:gd name="connsiteY11" fmla="*/ 130969 h 200025"/>
                <a:gd name="connsiteX12" fmla="*/ 207169 w 259556"/>
                <a:gd name="connsiteY12" fmla="*/ 116681 h 200025"/>
                <a:gd name="connsiteX13" fmla="*/ 214312 w 259556"/>
                <a:gd name="connsiteY13" fmla="*/ 111919 h 200025"/>
                <a:gd name="connsiteX14" fmla="*/ 230981 w 259556"/>
                <a:gd name="connsiteY14" fmla="*/ 90487 h 200025"/>
                <a:gd name="connsiteX15" fmla="*/ 240506 w 259556"/>
                <a:gd name="connsiteY15" fmla="*/ 73819 h 200025"/>
                <a:gd name="connsiteX16" fmla="*/ 245269 w 259556"/>
                <a:gd name="connsiteY16" fmla="*/ 64294 h 200025"/>
                <a:gd name="connsiteX17" fmla="*/ 254794 w 259556"/>
                <a:gd name="connsiteY17" fmla="*/ 50006 h 200025"/>
                <a:gd name="connsiteX18" fmla="*/ 259556 w 259556"/>
                <a:gd name="connsiteY18" fmla="*/ 33337 h 200025"/>
                <a:gd name="connsiteX19" fmla="*/ 252412 w 259556"/>
                <a:gd name="connsiteY19" fmla="*/ 16669 h 200025"/>
                <a:gd name="connsiteX20" fmla="*/ 242887 w 259556"/>
                <a:gd name="connsiteY20" fmla="*/ 11906 h 200025"/>
                <a:gd name="connsiteX21" fmla="*/ 195262 w 259556"/>
                <a:gd name="connsiteY21" fmla="*/ 0 h 200025"/>
                <a:gd name="connsiteX22" fmla="*/ 126206 w 259556"/>
                <a:gd name="connsiteY22" fmla="*/ 7144 h 200025"/>
                <a:gd name="connsiteX23" fmla="*/ 119062 w 259556"/>
                <a:gd name="connsiteY23" fmla="*/ 9525 h 200025"/>
                <a:gd name="connsiteX24" fmla="*/ 57150 w 259556"/>
                <a:gd name="connsiteY24" fmla="*/ 28575 h 200025"/>
                <a:gd name="connsiteX25" fmla="*/ 14287 w 259556"/>
                <a:gd name="connsiteY25" fmla="*/ 50006 h 200025"/>
                <a:gd name="connsiteX26" fmla="*/ 2381 w 259556"/>
                <a:gd name="connsiteY26" fmla="*/ 61912 h 200025"/>
                <a:gd name="connsiteX27" fmla="*/ 0 w 259556"/>
                <a:gd name="connsiteY27" fmla="*/ 73819 h 200025"/>
                <a:gd name="connsiteX28" fmla="*/ 2381 w 259556"/>
                <a:gd name="connsiteY28" fmla="*/ 102394 h 200025"/>
                <a:gd name="connsiteX29" fmla="*/ 9525 w 259556"/>
                <a:gd name="connsiteY29" fmla="*/ 123825 h 200025"/>
                <a:gd name="connsiteX30" fmla="*/ 21431 w 259556"/>
                <a:gd name="connsiteY30" fmla="*/ 150019 h 200025"/>
                <a:gd name="connsiteX31" fmla="*/ 42862 w 259556"/>
                <a:gd name="connsiteY31" fmla="*/ 173831 h 200025"/>
                <a:gd name="connsiteX32" fmla="*/ 52387 w 259556"/>
                <a:gd name="connsiteY32" fmla="*/ 180975 h 200025"/>
                <a:gd name="connsiteX33" fmla="*/ 54769 w 259556"/>
                <a:gd name="connsiteY33" fmla="*/ 188119 h 200025"/>
                <a:gd name="connsiteX34" fmla="*/ 66675 w 259556"/>
                <a:gd name="connsiteY34" fmla="*/ 200025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59556" h="200025">
                  <a:moveTo>
                    <a:pt x="66675" y="200025"/>
                  </a:moveTo>
                  <a:lnTo>
                    <a:pt x="66675" y="200025"/>
                  </a:lnTo>
                  <a:cubicBezTo>
                    <a:pt x="72231" y="196056"/>
                    <a:pt x="78241" y="192655"/>
                    <a:pt x="83344" y="188119"/>
                  </a:cubicBezTo>
                  <a:cubicBezTo>
                    <a:pt x="96269" y="176630"/>
                    <a:pt x="79452" y="183859"/>
                    <a:pt x="95250" y="178594"/>
                  </a:cubicBezTo>
                  <a:cubicBezTo>
                    <a:pt x="115726" y="164943"/>
                    <a:pt x="89819" y="181310"/>
                    <a:pt x="109537" y="171450"/>
                  </a:cubicBezTo>
                  <a:cubicBezTo>
                    <a:pt x="112097" y="170170"/>
                    <a:pt x="114482" y="168519"/>
                    <a:pt x="116681" y="166687"/>
                  </a:cubicBezTo>
                  <a:cubicBezTo>
                    <a:pt x="119268" y="164531"/>
                    <a:pt x="120881" y="161179"/>
                    <a:pt x="123825" y="159544"/>
                  </a:cubicBezTo>
                  <a:cubicBezTo>
                    <a:pt x="128213" y="157106"/>
                    <a:pt x="133935" y="157565"/>
                    <a:pt x="138112" y="154781"/>
                  </a:cubicBezTo>
                  <a:cubicBezTo>
                    <a:pt x="145284" y="150000"/>
                    <a:pt x="146325" y="148880"/>
                    <a:pt x="154781" y="145256"/>
                  </a:cubicBezTo>
                  <a:cubicBezTo>
                    <a:pt x="157088" y="144267"/>
                    <a:pt x="159544" y="143669"/>
                    <a:pt x="161925" y="142875"/>
                  </a:cubicBezTo>
                  <a:cubicBezTo>
                    <a:pt x="169101" y="138091"/>
                    <a:pt x="170132" y="136976"/>
                    <a:pt x="178594" y="133350"/>
                  </a:cubicBezTo>
                  <a:cubicBezTo>
                    <a:pt x="180901" y="132361"/>
                    <a:pt x="183356" y="131763"/>
                    <a:pt x="185737" y="130969"/>
                  </a:cubicBezTo>
                  <a:lnTo>
                    <a:pt x="207169" y="116681"/>
                  </a:lnTo>
                  <a:lnTo>
                    <a:pt x="214312" y="111919"/>
                  </a:lnTo>
                  <a:cubicBezTo>
                    <a:pt x="225705" y="94829"/>
                    <a:pt x="219790" y="101678"/>
                    <a:pt x="230981" y="90487"/>
                  </a:cubicBezTo>
                  <a:cubicBezTo>
                    <a:pt x="235659" y="76454"/>
                    <a:pt x="230209" y="90293"/>
                    <a:pt x="240506" y="73819"/>
                  </a:cubicBezTo>
                  <a:cubicBezTo>
                    <a:pt x="242387" y="70809"/>
                    <a:pt x="243443" y="67338"/>
                    <a:pt x="245269" y="64294"/>
                  </a:cubicBezTo>
                  <a:cubicBezTo>
                    <a:pt x="248214" y="59386"/>
                    <a:pt x="254794" y="50006"/>
                    <a:pt x="254794" y="50006"/>
                  </a:cubicBezTo>
                  <a:cubicBezTo>
                    <a:pt x="255917" y="46637"/>
                    <a:pt x="259556" y="36327"/>
                    <a:pt x="259556" y="33337"/>
                  </a:cubicBezTo>
                  <a:cubicBezTo>
                    <a:pt x="259556" y="28611"/>
                    <a:pt x="256302" y="19910"/>
                    <a:pt x="252412" y="16669"/>
                  </a:cubicBezTo>
                  <a:cubicBezTo>
                    <a:pt x="249685" y="14397"/>
                    <a:pt x="246200" y="13180"/>
                    <a:pt x="242887" y="11906"/>
                  </a:cubicBezTo>
                  <a:cubicBezTo>
                    <a:pt x="220585" y="3328"/>
                    <a:pt x="219969" y="4492"/>
                    <a:pt x="195262" y="0"/>
                  </a:cubicBezTo>
                  <a:cubicBezTo>
                    <a:pt x="163030" y="2149"/>
                    <a:pt x="157540" y="1614"/>
                    <a:pt x="126206" y="7144"/>
                  </a:cubicBezTo>
                  <a:cubicBezTo>
                    <a:pt x="123734" y="7580"/>
                    <a:pt x="121487" y="8878"/>
                    <a:pt x="119062" y="9525"/>
                  </a:cubicBezTo>
                  <a:cubicBezTo>
                    <a:pt x="88655" y="17634"/>
                    <a:pt x="88177" y="15647"/>
                    <a:pt x="57150" y="28575"/>
                  </a:cubicBezTo>
                  <a:cubicBezTo>
                    <a:pt x="38853" y="36199"/>
                    <a:pt x="28529" y="38354"/>
                    <a:pt x="14287" y="50006"/>
                  </a:cubicBezTo>
                  <a:cubicBezTo>
                    <a:pt x="9943" y="53560"/>
                    <a:pt x="6350" y="57943"/>
                    <a:pt x="2381" y="61912"/>
                  </a:cubicBezTo>
                  <a:cubicBezTo>
                    <a:pt x="1587" y="65881"/>
                    <a:pt x="0" y="69771"/>
                    <a:pt x="0" y="73819"/>
                  </a:cubicBezTo>
                  <a:cubicBezTo>
                    <a:pt x="0" y="83377"/>
                    <a:pt x="593" y="93005"/>
                    <a:pt x="2381" y="102394"/>
                  </a:cubicBezTo>
                  <a:cubicBezTo>
                    <a:pt x="3790" y="109791"/>
                    <a:pt x="6729" y="116833"/>
                    <a:pt x="9525" y="123825"/>
                  </a:cubicBezTo>
                  <a:cubicBezTo>
                    <a:pt x="13357" y="133407"/>
                    <a:pt x="15997" y="140962"/>
                    <a:pt x="21431" y="150019"/>
                  </a:cubicBezTo>
                  <a:cubicBezTo>
                    <a:pt x="25801" y="157303"/>
                    <a:pt x="37333" y="169684"/>
                    <a:pt x="42862" y="173831"/>
                  </a:cubicBezTo>
                  <a:lnTo>
                    <a:pt x="52387" y="180975"/>
                  </a:lnTo>
                  <a:cubicBezTo>
                    <a:pt x="53181" y="183356"/>
                    <a:pt x="53646" y="185874"/>
                    <a:pt x="54769" y="188119"/>
                  </a:cubicBezTo>
                  <a:cubicBezTo>
                    <a:pt x="59918" y="198417"/>
                    <a:pt x="64691" y="198041"/>
                    <a:pt x="66675" y="200025"/>
                  </a:cubicBezTo>
                  <a:close/>
                </a:path>
              </a:pathLst>
            </a:custGeom>
            <a:solidFill>
              <a:srgbClr val="A0B3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Forma Livre 53"/>
            <p:cNvSpPr/>
            <p:nvPr/>
          </p:nvSpPr>
          <p:spPr>
            <a:xfrm>
              <a:off x="9627394" y="4545806"/>
              <a:ext cx="504825" cy="626269"/>
            </a:xfrm>
            <a:custGeom>
              <a:avLst/>
              <a:gdLst>
                <a:gd name="connsiteX0" fmla="*/ 69056 w 504825"/>
                <a:gd name="connsiteY0" fmla="*/ 626269 h 626269"/>
                <a:gd name="connsiteX1" fmla="*/ 69056 w 504825"/>
                <a:gd name="connsiteY1" fmla="*/ 626269 h 626269"/>
                <a:gd name="connsiteX2" fmla="*/ 88106 w 504825"/>
                <a:gd name="connsiteY2" fmla="*/ 619125 h 626269"/>
                <a:gd name="connsiteX3" fmla="*/ 109537 w 504825"/>
                <a:gd name="connsiteY3" fmla="*/ 607219 h 626269"/>
                <a:gd name="connsiteX4" fmla="*/ 133350 w 504825"/>
                <a:gd name="connsiteY4" fmla="*/ 588169 h 626269"/>
                <a:gd name="connsiteX5" fmla="*/ 138112 w 504825"/>
                <a:gd name="connsiteY5" fmla="*/ 581025 h 626269"/>
                <a:gd name="connsiteX6" fmla="*/ 152400 w 504825"/>
                <a:gd name="connsiteY6" fmla="*/ 571500 h 626269"/>
                <a:gd name="connsiteX7" fmla="*/ 161925 w 504825"/>
                <a:gd name="connsiteY7" fmla="*/ 557213 h 626269"/>
                <a:gd name="connsiteX8" fmla="*/ 169069 w 504825"/>
                <a:gd name="connsiteY8" fmla="*/ 547688 h 626269"/>
                <a:gd name="connsiteX9" fmla="*/ 173831 w 504825"/>
                <a:gd name="connsiteY9" fmla="*/ 540544 h 626269"/>
                <a:gd name="connsiteX10" fmla="*/ 190500 w 504825"/>
                <a:gd name="connsiteY10" fmla="*/ 526257 h 626269"/>
                <a:gd name="connsiteX11" fmla="*/ 195262 w 504825"/>
                <a:gd name="connsiteY11" fmla="*/ 519113 h 626269"/>
                <a:gd name="connsiteX12" fmla="*/ 209550 w 504825"/>
                <a:gd name="connsiteY12" fmla="*/ 509588 h 626269"/>
                <a:gd name="connsiteX13" fmla="*/ 221456 w 504825"/>
                <a:gd name="connsiteY13" fmla="*/ 492919 h 626269"/>
                <a:gd name="connsiteX14" fmla="*/ 230981 w 504825"/>
                <a:gd name="connsiteY14" fmla="*/ 481013 h 626269"/>
                <a:gd name="connsiteX15" fmla="*/ 235744 w 504825"/>
                <a:gd name="connsiteY15" fmla="*/ 473869 h 626269"/>
                <a:gd name="connsiteX16" fmla="*/ 242887 w 504825"/>
                <a:gd name="connsiteY16" fmla="*/ 469107 h 626269"/>
                <a:gd name="connsiteX17" fmla="*/ 250031 w 504825"/>
                <a:gd name="connsiteY17" fmla="*/ 461963 h 626269"/>
                <a:gd name="connsiteX18" fmla="*/ 254794 w 504825"/>
                <a:gd name="connsiteY18" fmla="*/ 454819 h 626269"/>
                <a:gd name="connsiteX19" fmla="*/ 261937 w 504825"/>
                <a:gd name="connsiteY19" fmla="*/ 452438 h 626269"/>
                <a:gd name="connsiteX20" fmla="*/ 273844 w 504825"/>
                <a:gd name="connsiteY20" fmla="*/ 440532 h 626269"/>
                <a:gd name="connsiteX21" fmla="*/ 285750 w 504825"/>
                <a:gd name="connsiteY21" fmla="*/ 431007 h 626269"/>
                <a:gd name="connsiteX22" fmla="*/ 297656 w 504825"/>
                <a:gd name="connsiteY22" fmla="*/ 421482 h 626269"/>
                <a:gd name="connsiteX23" fmla="*/ 302419 w 504825"/>
                <a:gd name="connsiteY23" fmla="*/ 414338 h 626269"/>
                <a:gd name="connsiteX24" fmla="*/ 309562 w 504825"/>
                <a:gd name="connsiteY24" fmla="*/ 409575 h 626269"/>
                <a:gd name="connsiteX25" fmla="*/ 314325 w 504825"/>
                <a:gd name="connsiteY25" fmla="*/ 402432 h 626269"/>
                <a:gd name="connsiteX26" fmla="*/ 328612 w 504825"/>
                <a:gd name="connsiteY26" fmla="*/ 392907 h 626269"/>
                <a:gd name="connsiteX27" fmla="*/ 333375 w 504825"/>
                <a:gd name="connsiteY27" fmla="*/ 385763 h 626269"/>
                <a:gd name="connsiteX28" fmla="*/ 340519 w 504825"/>
                <a:gd name="connsiteY28" fmla="*/ 381000 h 626269"/>
                <a:gd name="connsiteX29" fmla="*/ 347662 w 504825"/>
                <a:gd name="connsiteY29" fmla="*/ 373857 h 626269"/>
                <a:gd name="connsiteX30" fmla="*/ 357187 w 504825"/>
                <a:gd name="connsiteY30" fmla="*/ 361950 h 626269"/>
                <a:gd name="connsiteX31" fmla="*/ 371475 w 504825"/>
                <a:gd name="connsiteY31" fmla="*/ 338138 h 626269"/>
                <a:gd name="connsiteX32" fmla="*/ 378619 w 504825"/>
                <a:gd name="connsiteY32" fmla="*/ 330994 h 626269"/>
                <a:gd name="connsiteX33" fmla="*/ 388144 w 504825"/>
                <a:gd name="connsiteY33" fmla="*/ 316707 h 626269"/>
                <a:gd name="connsiteX34" fmla="*/ 397669 w 504825"/>
                <a:gd name="connsiteY34" fmla="*/ 304800 h 626269"/>
                <a:gd name="connsiteX35" fmla="*/ 407194 w 504825"/>
                <a:gd name="connsiteY35" fmla="*/ 290513 h 626269"/>
                <a:gd name="connsiteX36" fmla="*/ 409575 w 504825"/>
                <a:gd name="connsiteY36" fmla="*/ 283369 h 626269"/>
                <a:gd name="connsiteX37" fmla="*/ 426244 w 504825"/>
                <a:gd name="connsiteY37" fmla="*/ 259557 h 626269"/>
                <a:gd name="connsiteX38" fmla="*/ 431006 w 504825"/>
                <a:gd name="connsiteY38" fmla="*/ 252413 h 626269"/>
                <a:gd name="connsiteX39" fmla="*/ 438150 w 504825"/>
                <a:gd name="connsiteY39" fmla="*/ 238125 h 626269"/>
                <a:gd name="connsiteX40" fmla="*/ 447675 w 504825"/>
                <a:gd name="connsiteY40" fmla="*/ 216694 h 626269"/>
                <a:gd name="connsiteX41" fmla="*/ 459581 w 504825"/>
                <a:gd name="connsiteY41" fmla="*/ 195263 h 626269"/>
                <a:gd name="connsiteX42" fmla="*/ 466725 w 504825"/>
                <a:gd name="connsiteY42" fmla="*/ 190500 h 626269"/>
                <a:gd name="connsiteX43" fmla="*/ 476250 w 504825"/>
                <a:gd name="connsiteY43" fmla="*/ 176213 h 626269"/>
                <a:gd name="connsiteX44" fmla="*/ 488156 w 504825"/>
                <a:gd name="connsiteY44" fmla="*/ 157163 h 626269"/>
                <a:gd name="connsiteX45" fmla="*/ 490537 w 504825"/>
                <a:gd name="connsiteY45" fmla="*/ 150019 h 626269"/>
                <a:gd name="connsiteX46" fmla="*/ 497681 w 504825"/>
                <a:gd name="connsiteY46" fmla="*/ 142875 h 626269"/>
                <a:gd name="connsiteX47" fmla="*/ 500062 w 504825"/>
                <a:gd name="connsiteY47" fmla="*/ 130969 h 626269"/>
                <a:gd name="connsiteX48" fmla="*/ 502444 w 504825"/>
                <a:gd name="connsiteY48" fmla="*/ 116682 h 626269"/>
                <a:gd name="connsiteX49" fmla="*/ 504825 w 504825"/>
                <a:gd name="connsiteY49" fmla="*/ 109538 h 626269"/>
                <a:gd name="connsiteX50" fmla="*/ 431006 w 504825"/>
                <a:gd name="connsiteY50" fmla="*/ 0 h 626269"/>
                <a:gd name="connsiteX51" fmla="*/ 0 w 504825"/>
                <a:gd name="connsiteY51" fmla="*/ 619125 h 626269"/>
                <a:gd name="connsiteX52" fmla="*/ 69056 w 504825"/>
                <a:gd name="connsiteY52" fmla="*/ 626269 h 626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04825" h="626269">
                  <a:moveTo>
                    <a:pt x="69056" y="626269"/>
                  </a:moveTo>
                  <a:lnTo>
                    <a:pt x="69056" y="626269"/>
                  </a:lnTo>
                  <a:lnTo>
                    <a:pt x="88106" y="619125"/>
                  </a:lnTo>
                  <a:cubicBezTo>
                    <a:pt x="97518" y="615702"/>
                    <a:pt x="100371" y="616385"/>
                    <a:pt x="109537" y="607219"/>
                  </a:cubicBezTo>
                  <a:cubicBezTo>
                    <a:pt x="127981" y="588775"/>
                    <a:pt x="118751" y="593035"/>
                    <a:pt x="133350" y="588169"/>
                  </a:cubicBezTo>
                  <a:cubicBezTo>
                    <a:pt x="134937" y="585788"/>
                    <a:pt x="135958" y="582910"/>
                    <a:pt x="138112" y="581025"/>
                  </a:cubicBezTo>
                  <a:cubicBezTo>
                    <a:pt x="142420" y="577256"/>
                    <a:pt x="152400" y="571500"/>
                    <a:pt x="152400" y="571500"/>
                  </a:cubicBezTo>
                  <a:cubicBezTo>
                    <a:pt x="156450" y="559350"/>
                    <a:pt x="152196" y="568564"/>
                    <a:pt x="161925" y="557213"/>
                  </a:cubicBezTo>
                  <a:cubicBezTo>
                    <a:pt x="164508" y="554200"/>
                    <a:pt x="166762" y="550918"/>
                    <a:pt x="169069" y="547688"/>
                  </a:cubicBezTo>
                  <a:cubicBezTo>
                    <a:pt x="170732" y="545359"/>
                    <a:pt x="171807" y="542568"/>
                    <a:pt x="173831" y="540544"/>
                  </a:cubicBezTo>
                  <a:cubicBezTo>
                    <a:pt x="189593" y="524781"/>
                    <a:pt x="177543" y="541805"/>
                    <a:pt x="190500" y="526257"/>
                  </a:cubicBezTo>
                  <a:cubicBezTo>
                    <a:pt x="192332" y="524058"/>
                    <a:pt x="193108" y="520998"/>
                    <a:pt x="195262" y="519113"/>
                  </a:cubicBezTo>
                  <a:cubicBezTo>
                    <a:pt x="199570" y="515344"/>
                    <a:pt x="209550" y="509588"/>
                    <a:pt x="209550" y="509588"/>
                  </a:cubicBezTo>
                  <a:cubicBezTo>
                    <a:pt x="215106" y="492919"/>
                    <a:pt x="209549" y="496887"/>
                    <a:pt x="221456" y="492919"/>
                  </a:cubicBezTo>
                  <a:cubicBezTo>
                    <a:pt x="226091" y="479011"/>
                    <a:pt x="220210" y="491783"/>
                    <a:pt x="230981" y="481013"/>
                  </a:cubicBezTo>
                  <a:cubicBezTo>
                    <a:pt x="233005" y="478989"/>
                    <a:pt x="233720" y="475893"/>
                    <a:pt x="235744" y="473869"/>
                  </a:cubicBezTo>
                  <a:cubicBezTo>
                    <a:pt x="237767" y="471846"/>
                    <a:pt x="240689" y="470939"/>
                    <a:pt x="242887" y="469107"/>
                  </a:cubicBezTo>
                  <a:cubicBezTo>
                    <a:pt x="245474" y="466951"/>
                    <a:pt x="247875" y="464550"/>
                    <a:pt x="250031" y="461963"/>
                  </a:cubicBezTo>
                  <a:cubicBezTo>
                    <a:pt x="251863" y="459764"/>
                    <a:pt x="252559" y="456607"/>
                    <a:pt x="254794" y="454819"/>
                  </a:cubicBezTo>
                  <a:cubicBezTo>
                    <a:pt x="256754" y="453251"/>
                    <a:pt x="259556" y="453232"/>
                    <a:pt x="261937" y="452438"/>
                  </a:cubicBezTo>
                  <a:cubicBezTo>
                    <a:pt x="274641" y="433383"/>
                    <a:pt x="257965" y="456411"/>
                    <a:pt x="273844" y="440532"/>
                  </a:cubicBezTo>
                  <a:cubicBezTo>
                    <a:pt x="284616" y="429760"/>
                    <a:pt x="271841" y="435643"/>
                    <a:pt x="285750" y="431007"/>
                  </a:cubicBezTo>
                  <a:cubicBezTo>
                    <a:pt x="299395" y="410536"/>
                    <a:pt x="281227" y="434625"/>
                    <a:pt x="297656" y="421482"/>
                  </a:cubicBezTo>
                  <a:cubicBezTo>
                    <a:pt x="299891" y="419694"/>
                    <a:pt x="300395" y="416362"/>
                    <a:pt x="302419" y="414338"/>
                  </a:cubicBezTo>
                  <a:cubicBezTo>
                    <a:pt x="304443" y="412314"/>
                    <a:pt x="307181" y="411163"/>
                    <a:pt x="309562" y="409575"/>
                  </a:cubicBezTo>
                  <a:cubicBezTo>
                    <a:pt x="311150" y="407194"/>
                    <a:pt x="312171" y="404316"/>
                    <a:pt x="314325" y="402432"/>
                  </a:cubicBezTo>
                  <a:cubicBezTo>
                    <a:pt x="318633" y="398663"/>
                    <a:pt x="328612" y="392907"/>
                    <a:pt x="328612" y="392907"/>
                  </a:cubicBezTo>
                  <a:cubicBezTo>
                    <a:pt x="330200" y="390526"/>
                    <a:pt x="331351" y="387787"/>
                    <a:pt x="333375" y="385763"/>
                  </a:cubicBezTo>
                  <a:cubicBezTo>
                    <a:pt x="335399" y="383739"/>
                    <a:pt x="338320" y="382832"/>
                    <a:pt x="340519" y="381000"/>
                  </a:cubicBezTo>
                  <a:cubicBezTo>
                    <a:pt x="343106" y="378844"/>
                    <a:pt x="345281" y="376238"/>
                    <a:pt x="347662" y="373857"/>
                  </a:cubicBezTo>
                  <a:cubicBezTo>
                    <a:pt x="353026" y="357769"/>
                    <a:pt x="345588" y="375207"/>
                    <a:pt x="357187" y="361950"/>
                  </a:cubicBezTo>
                  <a:cubicBezTo>
                    <a:pt x="380271" y="335567"/>
                    <a:pt x="356964" y="358452"/>
                    <a:pt x="371475" y="338138"/>
                  </a:cubicBezTo>
                  <a:cubicBezTo>
                    <a:pt x="373433" y="335398"/>
                    <a:pt x="376238" y="333375"/>
                    <a:pt x="378619" y="330994"/>
                  </a:cubicBezTo>
                  <a:cubicBezTo>
                    <a:pt x="384281" y="314007"/>
                    <a:pt x="376252" y="334544"/>
                    <a:pt x="388144" y="316707"/>
                  </a:cubicBezTo>
                  <a:cubicBezTo>
                    <a:pt x="397347" y="302903"/>
                    <a:pt x="381690" y="315454"/>
                    <a:pt x="397669" y="304800"/>
                  </a:cubicBezTo>
                  <a:cubicBezTo>
                    <a:pt x="400844" y="300038"/>
                    <a:pt x="405384" y="295943"/>
                    <a:pt x="407194" y="290513"/>
                  </a:cubicBezTo>
                  <a:cubicBezTo>
                    <a:pt x="407988" y="288132"/>
                    <a:pt x="408356" y="285563"/>
                    <a:pt x="409575" y="283369"/>
                  </a:cubicBezTo>
                  <a:cubicBezTo>
                    <a:pt x="415050" y="273513"/>
                    <a:pt x="420000" y="268299"/>
                    <a:pt x="426244" y="259557"/>
                  </a:cubicBezTo>
                  <a:cubicBezTo>
                    <a:pt x="427907" y="257228"/>
                    <a:pt x="429726" y="254973"/>
                    <a:pt x="431006" y="252413"/>
                  </a:cubicBezTo>
                  <a:cubicBezTo>
                    <a:pt x="440860" y="232703"/>
                    <a:pt x="424506" y="258590"/>
                    <a:pt x="438150" y="238125"/>
                  </a:cubicBezTo>
                  <a:cubicBezTo>
                    <a:pt x="443817" y="221123"/>
                    <a:pt x="440127" y="228015"/>
                    <a:pt x="447675" y="216694"/>
                  </a:cubicBezTo>
                  <a:cubicBezTo>
                    <a:pt x="450156" y="209249"/>
                    <a:pt x="452562" y="199943"/>
                    <a:pt x="459581" y="195263"/>
                  </a:cubicBezTo>
                  <a:lnTo>
                    <a:pt x="466725" y="190500"/>
                  </a:lnTo>
                  <a:cubicBezTo>
                    <a:pt x="469900" y="185738"/>
                    <a:pt x="474440" y="181643"/>
                    <a:pt x="476250" y="176213"/>
                  </a:cubicBezTo>
                  <a:cubicBezTo>
                    <a:pt x="481917" y="159210"/>
                    <a:pt x="476835" y="164709"/>
                    <a:pt x="488156" y="157163"/>
                  </a:cubicBezTo>
                  <a:cubicBezTo>
                    <a:pt x="488950" y="154782"/>
                    <a:pt x="489145" y="152108"/>
                    <a:pt x="490537" y="150019"/>
                  </a:cubicBezTo>
                  <a:cubicBezTo>
                    <a:pt x="492405" y="147217"/>
                    <a:pt x="496175" y="145887"/>
                    <a:pt x="497681" y="142875"/>
                  </a:cubicBezTo>
                  <a:cubicBezTo>
                    <a:pt x="499491" y="139255"/>
                    <a:pt x="499338" y="134951"/>
                    <a:pt x="500062" y="130969"/>
                  </a:cubicBezTo>
                  <a:cubicBezTo>
                    <a:pt x="500926" y="126219"/>
                    <a:pt x="501397" y="121395"/>
                    <a:pt x="502444" y="116682"/>
                  </a:cubicBezTo>
                  <a:cubicBezTo>
                    <a:pt x="502989" y="114232"/>
                    <a:pt x="504825" y="109538"/>
                    <a:pt x="504825" y="109538"/>
                  </a:cubicBezTo>
                  <a:lnTo>
                    <a:pt x="431006" y="0"/>
                  </a:lnTo>
                  <a:lnTo>
                    <a:pt x="0" y="619125"/>
                  </a:lnTo>
                  <a:lnTo>
                    <a:pt x="69056" y="626269"/>
                  </a:lnTo>
                  <a:close/>
                </a:path>
              </a:pathLst>
            </a:custGeom>
            <a:solidFill>
              <a:srgbClr val="A0B3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39" name="Imagem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724" y="2800112"/>
            <a:ext cx="2677341" cy="267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97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to 3"/>
          <p:cNvCxnSpPr/>
          <p:nvPr/>
        </p:nvCxnSpPr>
        <p:spPr>
          <a:xfrm flipH="1">
            <a:off x="1088571" y="357963"/>
            <a:ext cx="641" cy="61154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 flipH="1">
            <a:off x="11139718" y="365223"/>
            <a:ext cx="641" cy="61154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1233714" y="565423"/>
            <a:ext cx="10120086" cy="1164092"/>
          </a:xfrm>
        </p:spPr>
        <p:txBody>
          <a:bodyPr/>
          <a:lstStyle/>
          <a:p>
            <a:r>
              <a:rPr lang="pt-BR" dirty="0" smtClean="0">
                <a:solidFill>
                  <a:srgbClr val="FFFFFF"/>
                </a:solidFill>
                <a:latin typeface="Montserrat" panose="00000500000000000000" pitchFamily="2" charset="0"/>
              </a:rPr>
              <a:t>Especificações do produto</a:t>
            </a:r>
            <a:endParaRPr lang="pt-BR" dirty="0">
              <a:solidFill>
                <a:srgbClr val="FFFFFF"/>
              </a:solidFill>
              <a:latin typeface="Montserrat" panose="00000500000000000000" pitchFamily="2" charset="0"/>
            </a:endParaRPr>
          </a:p>
        </p:txBody>
      </p:sp>
      <p:sp>
        <p:nvSpPr>
          <p:cNvPr id="13" name="Espaço Reservado para Conteúdo 2"/>
          <p:cNvSpPr>
            <a:spLocks noGrp="1"/>
          </p:cNvSpPr>
          <p:nvPr>
            <p:ph idx="1"/>
          </p:nvPr>
        </p:nvSpPr>
        <p:spPr>
          <a:xfrm>
            <a:off x="1233714" y="172951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>
                <a:solidFill>
                  <a:srgbClr val="FFFFFF"/>
                </a:solidFill>
              </a:rPr>
              <a:t>Cada case possui 1 sensor e 1 LED para indicar </a:t>
            </a:r>
          </a:p>
          <a:p>
            <a:pPr marL="0" indent="0">
              <a:buNone/>
            </a:pPr>
            <a:r>
              <a:rPr lang="pt-BR" dirty="0" smtClean="0">
                <a:solidFill>
                  <a:srgbClr val="FFFFFF"/>
                </a:solidFill>
              </a:rPr>
              <a:t>o funcionamento do sensor</a:t>
            </a:r>
          </a:p>
          <a:p>
            <a:pPr marL="0" indent="0">
              <a:buNone/>
            </a:pPr>
            <a:endParaRPr lang="pt-BR" dirty="0" smtClean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pt-BR" dirty="0" smtClean="0">
                <a:solidFill>
                  <a:srgbClr val="FFFFFF"/>
                </a:solidFill>
              </a:rPr>
              <a:t>– </a:t>
            </a:r>
            <a:r>
              <a:rPr lang="pt-BR" dirty="0">
                <a:solidFill>
                  <a:srgbClr val="FFFFFF"/>
                </a:solidFill>
              </a:rPr>
              <a:t>Modelo: TCRT5000</a:t>
            </a:r>
          </a:p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– Tipo do Detector: </a:t>
            </a:r>
            <a:r>
              <a:rPr lang="pt-BR" dirty="0" err="1">
                <a:solidFill>
                  <a:srgbClr val="FFFFFF"/>
                </a:solidFill>
              </a:rPr>
              <a:t>Fototransistor</a:t>
            </a:r>
            <a:endParaRPr lang="pt-BR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– Dimensões: 10,2 mm x 5,8 mm x 7,0 mm</a:t>
            </a:r>
          </a:p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– Tamanho de Onda Emissor: 950 </a:t>
            </a:r>
            <a:r>
              <a:rPr lang="pt-BR" dirty="0" err="1">
                <a:solidFill>
                  <a:srgbClr val="FFFFFF"/>
                </a:solidFill>
              </a:rPr>
              <a:t>nm</a:t>
            </a:r>
            <a:endParaRPr lang="pt-BR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– Máxima Detecção: 25 mm</a:t>
            </a:r>
            <a:endParaRPr lang="pt-BR" dirty="0" smtClean="0">
              <a:solidFill>
                <a:srgbClr val="FFFFFF"/>
              </a:solidFill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8166113" y="2236700"/>
            <a:ext cx="2760164" cy="2759438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9" name="Agrupar 28"/>
          <p:cNvGrpSpPr/>
          <p:nvPr/>
        </p:nvGrpSpPr>
        <p:grpSpPr>
          <a:xfrm>
            <a:off x="9404350" y="3270250"/>
            <a:ext cx="1165228" cy="1733550"/>
            <a:chOff x="9404350" y="3270250"/>
            <a:chExt cx="1165228" cy="1733550"/>
          </a:xfrm>
        </p:grpSpPr>
        <p:sp>
          <p:nvSpPr>
            <p:cNvPr id="25" name="Forma Livre 24"/>
            <p:cNvSpPr/>
            <p:nvPr/>
          </p:nvSpPr>
          <p:spPr>
            <a:xfrm>
              <a:off x="9585325" y="3349625"/>
              <a:ext cx="984253" cy="1647825"/>
            </a:xfrm>
            <a:custGeom>
              <a:avLst/>
              <a:gdLst>
                <a:gd name="connsiteX0" fmla="*/ 0 w 984253"/>
                <a:gd name="connsiteY0" fmla="*/ 1647825 h 1647825"/>
                <a:gd name="connsiteX1" fmla="*/ 0 w 984253"/>
                <a:gd name="connsiteY1" fmla="*/ 1647825 h 1647825"/>
                <a:gd name="connsiteX2" fmla="*/ 174625 w 984253"/>
                <a:gd name="connsiteY2" fmla="*/ 1635125 h 1647825"/>
                <a:gd name="connsiteX3" fmla="*/ 184150 w 984253"/>
                <a:gd name="connsiteY3" fmla="*/ 1631950 h 1647825"/>
                <a:gd name="connsiteX4" fmla="*/ 212725 w 984253"/>
                <a:gd name="connsiteY4" fmla="*/ 1625600 h 1647825"/>
                <a:gd name="connsiteX5" fmla="*/ 231775 w 984253"/>
                <a:gd name="connsiteY5" fmla="*/ 1619250 h 1647825"/>
                <a:gd name="connsiteX6" fmla="*/ 257175 w 984253"/>
                <a:gd name="connsiteY6" fmla="*/ 1612900 h 1647825"/>
                <a:gd name="connsiteX7" fmla="*/ 273050 w 984253"/>
                <a:gd name="connsiteY7" fmla="*/ 1609725 h 1647825"/>
                <a:gd name="connsiteX8" fmla="*/ 307975 w 984253"/>
                <a:gd name="connsiteY8" fmla="*/ 1600200 h 1647825"/>
                <a:gd name="connsiteX9" fmla="*/ 330200 w 984253"/>
                <a:gd name="connsiteY9" fmla="*/ 1597025 h 1647825"/>
                <a:gd name="connsiteX10" fmla="*/ 358775 w 984253"/>
                <a:gd name="connsiteY10" fmla="*/ 1590675 h 1647825"/>
                <a:gd name="connsiteX11" fmla="*/ 377825 w 984253"/>
                <a:gd name="connsiteY11" fmla="*/ 1584325 h 1647825"/>
                <a:gd name="connsiteX12" fmla="*/ 406400 w 984253"/>
                <a:gd name="connsiteY12" fmla="*/ 1574800 h 1647825"/>
                <a:gd name="connsiteX13" fmla="*/ 415925 w 984253"/>
                <a:gd name="connsiteY13" fmla="*/ 1571625 h 1647825"/>
                <a:gd name="connsiteX14" fmla="*/ 447675 w 984253"/>
                <a:gd name="connsiteY14" fmla="*/ 1562100 h 1647825"/>
                <a:gd name="connsiteX15" fmla="*/ 457200 w 984253"/>
                <a:gd name="connsiteY15" fmla="*/ 1558925 h 1647825"/>
                <a:gd name="connsiteX16" fmla="*/ 466725 w 984253"/>
                <a:gd name="connsiteY16" fmla="*/ 1555750 h 1647825"/>
                <a:gd name="connsiteX17" fmla="*/ 495300 w 984253"/>
                <a:gd name="connsiteY17" fmla="*/ 1543050 h 1647825"/>
                <a:gd name="connsiteX18" fmla="*/ 504825 w 984253"/>
                <a:gd name="connsiteY18" fmla="*/ 1539875 h 1647825"/>
                <a:gd name="connsiteX19" fmla="*/ 514350 w 984253"/>
                <a:gd name="connsiteY19" fmla="*/ 1536700 h 1647825"/>
                <a:gd name="connsiteX20" fmla="*/ 523875 w 984253"/>
                <a:gd name="connsiteY20" fmla="*/ 1530350 h 1647825"/>
                <a:gd name="connsiteX21" fmla="*/ 542925 w 984253"/>
                <a:gd name="connsiteY21" fmla="*/ 1524000 h 1647825"/>
                <a:gd name="connsiteX22" fmla="*/ 561975 w 984253"/>
                <a:gd name="connsiteY22" fmla="*/ 1511300 h 1647825"/>
                <a:gd name="connsiteX23" fmla="*/ 571500 w 984253"/>
                <a:gd name="connsiteY23" fmla="*/ 1508125 h 1647825"/>
                <a:gd name="connsiteX24" fmla="*/ 581025 w 984253"/>
                <a:gd name="connsiteY24" fmla="*/ 1501775 h 1647825"/>
                <a:gd name="connsiteX25" fmla="*/ 600075 w 984253"/>
                <a:gd name="connsiteY25" fmla="*/ 1495425 h 1647825"/>
                <a:gd name="connsiteX26" fmla="*/ 628650 w 984253"/>
                <a:gd name="connsiteY26" fmla="*/ 1476375 h 1647825"/>
                <a:gd name="connsiteX27" fmla="*/ 638175 w 984253"/>
                <a:gd name="connsiteY27" fmla="*/ 1470025 h 1647825"/>
                <a:gd name="connsiteX28" fmla="*/ 657225 w 984253"/>
                <a:gd name="connsiteY28" fmla="*/ 1460500 h 1647825"/>
                <a:gd name="connsiteX29" fmla="*/ 666750 w 984253"/>
                <a:gd name="connsiteY29" fmla="*/ 1457325 h 1647825"/>
                <a:gd name="connsiteX30" fmla="*/ 685800 w 984253"/>
                <a:gd name="connsiteY30" fmla="*/ 1444625 h 1647825"/>
                <a:gd name="connsiteX31" fmla="*/ 695325 w 984253"/>
                <a:gd name="connsiteY31" fmla="*/ 1438275 h 1647825"/>
                <a:gd name="connsiteX32" fmla="*/ 714375 w 984253"/>
                <a:gd name="connsiteY32" fmla="*/ 1428750 h 1647825"/>
                <a:gd name="connsiteX33" fmla="*/ 720725 w 984253"/>
                <a:gd name="connsiteY33" fmla="*/ 1419225 h 1647825"/>
                <a:gd name="connsiteX34" fmla="*/ 730250 w 984253"/>
                <a:gd name="connsiteY34" fmla="*/ 1416050 h 1647825"/>
                <a:gd name="connsiteX35" fmla="*/ 733425 w 984253"/>
                <a:gd name="connsiteY35" fmla="*/ 1406525 h 1647825"/>
                <a:gd name="connsiteX36" fmla="*/ 742950 w 984253"/>
                <a:gd name="connsiteY36" fmla="*/ 1403350 h 1647825"/>
                <a:gd name="connsiteX37" fmla="*/ 762000 w 984253"/>
                <a:gd name="connsiteY37" fmla="*/ 1390650 h 1647825"/>
                <a:gd name="connsiteX38" fmla="*/ 771525 w 984253"/>
                <a:gd name="connsiteY38" fmla="*/ 1384300 h 1647825"/>
                <a:gd name="connsiteX39" fmla="*/ 784225 w 984253"/>
                <a:gd name="connsiteY39" fmla="*/ 1368425 h 1647825"/>
                <a:gd name="connsiteX40" fmla="*/ 790575 w 984253"/>
                <a:gd name="connsiteY40" fmla="*/ 1358900 h 1647825"/>
                <a:gd name="connsiteX41" fmla="*/ 809625 w 984253"/>
                <a:gd name="connsiteY41" fmla="*/ 1346200 h 1647825"/>
                <a:gd name="connsiteX42" fmla="*/ 819150 w 984253"/>
                <a:gd name="connsiteY42" fmla="*/ 1339850 h 1647825"/>
                <a:gd name="connsiteX43" fmla="*/ 835025 w 984253"/>
                <a:gd name="connsiteY43" fmla="*/ 1327150 h 1647825"/>
                <a:gd name="connsiteX44" fmla="*/ 841375 w 984253"/>
                <a:gd name="connsiteY44" fmla="*/ 1317625 h 1647825"/>
                <a:gd name="connsiteX45" fmla="*/ 860425 w 984253"/>
                <a:gd name="connsiteY45" fmla="*/ 1304925 h 1647825"/>
                <a:gd name="connsiteX46" fmla="*/ 869950 w 984253"/>
                <a:gd name="connsiteY46" fmla="*/ 1298575 h 1647825"/>
                <a:gd name="connsiteX47" fmla="*/ 876300 w 984253"/>
                <a:gd name="connsiteY47" fmla="*/ 1289050 h 1647825"/>
                <a:gd name="connsiteX48" fmla="*/ 885825 w 984253"/>
                <a:gd name="connsiteY48" fmla="*/ 1285875 h 1647825"/>
                <a:gd name="connsiteX49" fmla="*/ 889000 w 984253"/>
                <a:gd name="connsiteY49" fmla="*/ 1276350 h 1647825"/>
                <a:gd name="connsiteX50" fmla="*/ 898525 w 984253"/>
                <a:gd name="connsiteY50" fmla="*/ 1273175 h 1647825"/>
                <a:gd name="connsiteX51" fmla="*/ 917575 w 984253"/>
                <a:gd name="connsiteY51" fmla="*/ 1260475 h 1647825"/>
                <a:gd name="connsiteX52" fmla="*/ 927100 w 984253"/>
                <a:gd name="connsiteY52" fmla="*/ 1250950 h 1647825"/>
                <a:gd name="connsiteX53" fmla="*/ 936625 w 984253"/>
                <a:gd name="connsiteY53" fmla="*/ 1247775 h 1647825"/>
                <a:gd name="connsiteX54" fmla="*/ 952500 w 984253"/>
                <a:gd name="connsiteY54" fmla="*/ 1231900 h 1647825"/>
                <a:gd name="connsiteX55" fmla="*/ 968375 w 984253"/>
                <a:gd name="connsiteY55" fmla="*/ 1216025 h 1647825"/>
                <a:gd name="connsiteX56" fmla="*/ 971550 w 984253"/>
                <a:gd name="connsiteY56" fmla="*/ 1206500 h 1647825"/>
                <a:gd name="connsiteX57" fmla="*/ 984250 w 984253"/>
                <a:gd name="connsiteY57" fmla="*/ 1184275 h 1647825"/>
                <a:gd name="connsiteX58" fmla="*/ 279400 w 984253"/>
                <a:gd name="connsiteY58" fmla="*/ 0 h 1647825"/>
                <a:gd name="connsiteX59" fmla="*/ 34925 w 984253"/>
                <a:gd name="connsiteY59" fmla="*/ 3175 h 1647825"/>
                <a:gd name="connsiteX60" fmla="*/ 0 w 984253"/>
                <a:gd name="connsiteY60" fmla="*/ 1647825 h 1647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984253" h="1647825">
                  <a:moveTo>
                    <a:pt x="0" y="1647825"/>
                  </a:moveTo>
                  <a:lnTo>
                    <a:pt x="0" y="1647825"/>
                  </a:lnTo>
                  <a:cubicBezTo>
                    <a:pt x="73593" y="1620228"/>
                    <a:pt x="7514" y="1641809"/>
                    <a:pt x="174625" y="1635125"/>
                  </a:cubicBezTo>
                  <a:cubicBezTo>
                    <a:pt x="177969" y="1634991"/>
                    <a:pt x="180932" y="1632869"/>
                    <a:pt x="184150" y="1631950"/>
                  </a:cubicBezTo>
                  <a:cubicBezTo>
                    <a:pt x="244024" y="1614843"/>
                    <a:pt x="140706" y="1645242"/>
                    <a:pt x="212725" y="1625600"/>
                  </a:cubicBezTo>
                  <a:cubicBezTo>
                    <a:pt x="219183" y="1623839"/>
                    <a:pt x="225281" y="1620873"/>
                    <a:pt x="231775" y="1619250"/>
                  </a:cubicBezTo>
                  <a:cubicBezTo>
                    <a:pt x="240242" y="1617133"/>
                    <a:pt x="248617" y="1614612"/>
                    <a:pt x="257175" y="1612900"/>
                  </a:cubicBezTo>
                  <a:cubicBezTo>
                    <a:pt x="262467" y="1611842"/>
                    <a:pt x="267815" y="1611034"/>
                    <a:pt x="273050" y="1609725"/>
                  </a:cubicBezTo>
                  <a:cubicBezTo>
                    <a:pt x="293717" y="1604558"/>
                    <a:pt x="271864" y="1605359"/>
                    <a:pt x="307975" y="1600200"/>
                  </a:cubicBezTo>
                  <a:lnTo>
                    <a:pt x="330200" y="1597025"/>
                  </a:lnTo>
                  <a:cubicBezTo>
                    <a:pt x="357452" y="1587941"/>
                    <a:pt x="314073" y="1601851"/>
                    <a:pt x="358775" y="1590675"/>
                  </a:cubicBezTo>
                  <a:cubicBezTo>
                    <a:pt x="365269" y="1589052"/>
                    <a:pt x="371475" y="1586442"/>
                    <a:pt x="377825" y="1584325"/>
                  </a:cubicBezTo>
                  <a:lnTo>
                    <a:pt x="406400" y="1574800"/>
                  </a:lnTo>
                  <a:cubicBezTo>
                    <a:pt x="409575" y="1573742"/>
                    <a:pt x="412678" y="1572437"/>
                    <a:pt x="415925" y="1571625"/>
                  </a:cubicBezTo>
                  <a:cubicBezTo>
                    <a:pt x="435119" y="1566827"/>
                    <a:pt x="424485" y="1569830"/>
                    <a:pt x="447675" y="1562100"/>
                  </a:cubicBezTo>
                  <a:lnTo>
                    <a:pt x="457200" y="1558925"/>
                  </a:lnTo>
                  <a:cubicBezTo>
                    <a:pt x="460375" y="1557867"/>
                    <a:pt x="463940" y="1557606"/>
                    <a:pt x="466725" y="1555750"/>
                  </a:cubicBezTo>
                  <a:cubicBezTo>
                    <a:pt x="481819" y="1545687"/>
                    <a:pt x="472630" y="1550607"/>
                    <a:pt x="495300" y="1543050"/>
                  </a:cubicBezTo>
                  <a:lnTo>
                    <a:pt x="504825" y="1539875"/>
                  </a:lnTo>
                  <a:cubicBezTo>
                    <a:pt x="508000" y="1538817"/>
                    <a:pt x="511565" y="1538556"/>
                    <a:pt x="514350" y="1536700"/>
                  </a:cubicBezTo>
                  <a:cubicBezTo>
                    <a:pt x="517525" y="1534583"/>
                    <a:pt x="520388" y="1531900"/>
                    <a:pt x="523875" y="1530350"/>
                  </a:cubicBezTo>
                  <a:cubicBezTo>
                    <a:pt x="529992" y="1527632"/>
                    <a:pt x="537356" y="1527713"/>
                    <a:pt x="542925" y="1524000"/>
                  </a:cubicBezTo>
                  <a:cubicBezTo>
                    <a:pt x="549275" y="1519767"/>
                    <a:pt x="554735" y="1513713"/>
                    <a:pt x="561975" y="1511300"/>
                  </a:cubicBezTo>
                  <a:cubicBezTo>
                    <a:pt x="565150" y="1510242"/>
                    <a:pt x="568507" y="1509622"/>
                    <a:pt x="571500" y="1508125"/>
                  </a:cubicBezTo>
                  <a:cubicBezTo>
                    <a:pt x="574913" y="1506418"/>
                    <a:pt x="577538" y="1503325"/>
                    <a:pt x="581025" y="1501775"/>
                  </a:cubicBezTo>
                  <a:cubicBezTo>
                    <a:pt x="587142" y="1499057"/>
                    <a:pt x="594506" y="1499138"/>
                    <a:pt x="600075" y="1495425"/>
                  </a:cubicBezTo>
                  <a:lnTo>
                    <a:pt x="628650" y="1476375"/>
                  </a:lnTo>
                  <a:cubicBezTo>
                    <a:pt x="631825" y="1474258"/>
                    <a:pt x="634555" y="1471232"/>
                    <a:pt x="638175" y="1470025"/>
                  </a:cubicBezTo>
                  <a:cubicBezTo>
                    <a:pt x="662116" y="1462045"/>
                    <a:pt x="632606" y="1472810"/>
                    <a:pt x="657225" y="1460500"/>
                  </a:cubicBezTo>
                  <a:cubicBezTo>
                    <a:pt x="660218" y="1459003"/>
                    <a:pt x="663824" y="1458950"/>
                    <a:pt x="666750" y="1457325"/>
                  </a:cubicBezTo>
                  <a:cubicBezTo>
                    <a:pt x="673421" y="1453619"/>
                    <a:pt x="679450" y="1448858"/>
                    <a:pt x="685800" y="1444625"/>
                  </a:cubicBezTo>
                  <a:cubicBezTo>
                    <a:pt x="688975" y="1442508"/>
                    <a:pt x="691705" y="1439482"/>
                    <a:pt x="695325" y="1438275"/>
                  </a:cubicBezTo>
                  <a:cubicBezTo>
                    <a:pt x="708470" y="1433893"/>
                    <a:pt x="702065" y="1436956"/>
                    <a:pt x="714375" y="1428750"/>
                  </a:cubicBezTo>
                  <a:cubicBezTo>
                    <a:pt x="716492" y="1425575"/>
                    <a:pt x="717745" y="1421609"/>
                    <a:pt x="720725" y="1419225"/>
                  </a:cubicBezTo>
                  <a:cubicBezTo>
                    <a:pt x="723338" y="1417134"/>
                    <a:pt x="727883" y="1418417"/>
                    <a:pt x="730250" y="1416050"/>
                  </a:cubicBezTo>
                  <a:cubicBezTo>
                    <a:pt x="732617" y="1413683"/>
                    <a:pt x="731058" y="1408892"/>
                    <a:pt x="733425" y="1406525"/>
                  </a:cubicBezTo>
                  <a:cubicBezTo>
                    <a:pt x="735792" y="1404158"/>
                    <a:pt x="740024" y="1404975"/>
                    <a:pt x="742950" y="1403350"/>
                  </a:cubicBezTo>
                  <a:cubicBezTo>
                    <a:pt x="749621" y="1399644"/>
                    <a:pt x="755650" y="1394883"/>
                    <a:pt x="762000" y="1390650"/>
                  </a:cubicBezTo>
                  <a:lnTo>
                    <a:pt x="771525" y="1384300"/>
                  </a:lnTo>
                  <a:cubicBezTo>
                    <a:pt x="777706" y="1365757"/>
                    <a:pt x="769864" y="1382786"/>
                    <a:pt x="784225" y="1368425"/>
                  </a:cubicBezTo>
                  <a:cubicBezTo>
                    <a:pt x="786923" y="1365727"/>
                    <a:pt x="787703" y="1361413"/>
                    <a:pt x="790575" y="1358900"/>
                  </a:cubicBezTo>
                  <a:cubicBezTo>
                    <a:pt x="796318" y="1353874"/>
                    <a:pt x="803275" y="1350433"/>
                    <a:pt x="809625" y="1346200"/>
                  </a:cubicBezTo>
                  <a:lnTo>
                    <a:pt x="819150" y="1339850"/>
                  </a:lnTo>
                  <a:cubicBezTo>
                    <a:pt x="837348" y="1312553"/>
                    <a:pt x="813117" y="1344677"/>
                    <a:pt x="835025" y="1327150"/>
                  </a:cubicBezTo>
                  <a:cubicBezTo>
                    <a:pt x="838005" y="1324766"/>
                    <a:pt x="838503" y="1320138"/>
                    <a:pt x="841375" y="1317625"/>
                  </a:cubicBezTo>
                  <a:cubicBezTo>
                    <a:pt x="847118" y="1312599"/>
                    <a:pt x="854075" y="1309158"/>
                    <a:pt x="860425" y="1304925"/>
                  </a:cubicBezTo>
                  <a:lnTo>
                    <a:pt x="869950" y="1298575"/>
                  </a:lnTo>
                  <a:cubicBezTo>
                    <a:pt x="872067" y="1295400"/>
                    <a:pt x="873320" y="1291434"/>
                    <a:pt x="876300" y="1289050"/>
                  </a:cubicBezTo>
                  <a:cubicBezTo>
                    <a:pt x="878913" y="1286959"/>
                    <a:pt x="883458" y="1288242"/>
                    <a:pt x="885825" y="1285875"/>
                  </a:cubicBezTo>
                  <a:cubicBezTo>
                    <a:pt x="888192" y="1283508"/>
                    <a:pt x="886633" y="1278717"/>
                    <a:pt x="889000" y="1276350"/>
                  </a:cubicBezTo>
                  <a:cubicBezTo>
                    <a:pt x="891367" y="1273983"/>
                    <a:pt x="895599" y="1274800"/>
                    <a:pt x="898525" y="1273175"/>
                  </a:cubicBezTo>
                  <a:cubicBezTo>
                    <a:pt x="905196" y="1269469"/>
                    <a:pt x="912179" y="1265871"/>
                    <a:pt x="917575" y="1260475"/>
                  </a:cubicBezTo>
                  <a:cubicBezTo>
                    <a:pt x="920750" y="1257300"/>
                    <a:pt x="923364" y="1253441"/>
                    <a:pt x="927100" y="1250950"/>
                  </a:cubicBezTo>
                  <a:cubicBezTo>
                    <a:pt x="929885" y="1249094"/>
                    <a:pt x="933450" y="1248833"/>
                    <a:pt x="936625" y="1247775"/>
                  </a:cubicBezTo>
                  <a:cubicBezTo>
                    <a:pt x="953558" y="1222375"/>
                    <a:pt x="931333" y="1253067"/>
                    <a:pt x="952500" y="1231900"/>
                  </a:cubicBezTo>
                  <a:cubicBezTo>
                    <a:pt x="973667" y="1210733"/>
                    <a:pt x="942975" y="1232958"/>
                    <a:pt x="968375" y="1216025"/>
                  </a:cubicBezTo>
                  <a:cubicBezTo>
                    <a:pt x="969433" y="1212850"/>
                    <a:pt x="969925" y="1209426"/>
                    <a:pt x="971550" y="1206500"/>
                  </a:cubicBezTo>
                  <a:cubicBezTo>
                    <a:pt x="984837" y="1182583"/>
                    <a:pt x="984250" y="1195635"/>
                    <a:pt x="984250" y="1184275"/>
                  </a:cubicBezTo>
                  <a:lnTo>
                    <a:pt x="279400" y="0"/>
                  </a:lnTo>
                  <a:lnTo>
                    <a:pt x="34925" y="3175"/>
                  </a:lnTo>
                  <a:lnTo>
                    <a:pt x="0" y="1647825"/>
                  </a:lnTo>
                  <a:close/>
                </a:path>
              </a:pathLst>
            </a:custGeom>
            <a:solidFill>
              <a:srgbClr val="A0B3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Forma Livre 25"/>
            <p:cNvSpPr/>
            <p:nvPr/>
          </p:nvSpPr>
          <p:spPr>
            <a:xfrm>
              <a:off x="9404350" y="3270250"/>
              <a:ext cx="247650" cy="1733550"/>
            </a:xfrm>
            <a:custGeom>
              <a:avLst/>
              <a:gdLst>
                <a:gd name="connsiteX0" fmla="*/ 247650 w 247650"/>
                <a:gd name="connsiteY0" fmla="*/ 107950 h 1733550"/>
                <a:gd name="connsiteX1" fmla="*/ 0 w 247650"/>
                <a:gd name="connsiteY1" fmla="*/ 0 h 1733550"/>
                <a:gd name="connsiteX2" fmla="*/ 177800 w 247650"/>
                <a:gd name="connsiteY2" fmla="*/ 1733550 h 1733550"/>
                <a:gd name="connsiteX3" fmla="*/ 247650 w 247650"/>
                <a:gd name="connsiteY3" fmla="*/ 107950 h 173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650" h="1733550">
                  <a:moveTo>
                    <a:pt x="247650" y="107950"/>
                  </a:moveTo>
                  <a:lnTo>
                    <a:pt x="0" y="0"/>
                  </a:lnTo>
                  <a:lnTo>
                    <a:pt x="177800" y="1733550"/>
                  </a:lnTo>
                  <a:lnTo>
                    <a:pt x="247650" y="107950"/>
                  </a:lnTo>
                  <a:close/>
                </a:path>
              </a:pathLst>
            </a:custGeom>
            <a:solidFill>
              <a:srgbClr val="A0B3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Forma Livre 27"/>
            <p:cNvSpPr/>
            <p:nvPr/>
          </p:nvSpPr>
          <p:spPr>
            <a:xfrm>
              <a:off x="9572463" y="4793456"/>
              <a:ext cx="164468" cy="206581"/>
            </a:xfrm>
            <a:custGeom>
              <a:avLst/>
              <a:gdLst>
                <a:gd name="connsiteX0" fmla="*/ 2543 w 164468"/>
                <a:gd name="connsiteY0" fmla="*/ 9525 h 206581"/>
                <a:gd name="connsiteX1" fmla="*/ 2543 w 164468"/>
                <a:gd name="connsiteY1" fmla="*/ 9525 h 206581"/>
                <a:gd name="connsiteX2" fmla="*/ 2543 w 164468"/>
                <a:gd name="connsiteY2" fmla="*/ 152400 h 206581"/>
                <a:gd name="connsiteX3" fmla="*/ 7306 w 164468"/>
                <a:gd name="connsiteY3" fmla="*/ 166688 h 206581"/>
                <a:gd name="connsiteX4" fmla="*/ 12068 w 164468"/>
                <a:gd name="connsiteY4" fmla="*/ 183357 h 206581"/>
                <a:gd name="connsiteX5" fmla="*/ 14450 w 164468"/>
                <a:gd name="connsiteY5" fmla="*/ 204788 h 206581"/>
                <a:gd name="connsiteX6" fmla="*/ 38262 w 164468"/>
                <a:gd name="connsiteY6" fmla="*/ 202407 h 206581"/>
                <a:gd name="connsiteX7" fmla="*/ 45406 w 164468"/>
                <a:gd name="connsiteY7" fmla="*/ 200025 h 206581"/>
                <a:gd name="connsiteX8" fmla="*/ 64456 w 164468"/>
                <a:gd name="connsiteY8" fmla="*/ 197644 h 206581"/>
                <a:gd name="connsiteX9" fmla="*/ 112081 w 164468"/>
                <a:gd name="connsiteY9" fmla="*/ 192882 h 206581"/>
                <a:gd name="connsiteX10" fmla="*/ 133512 w 164468"/>
                <a:gd name="connsiteY10" fmla="*/ 185738 h 206581"/>
                <a:gd name="connsiteX11" fmla="*/ 140656 w 164468"/>
                <a:gd name="connsiteY11" fmla="*/ 178594 h 206581"/>
                <a:gd name="connsiteX12" fmla="*/ 154943 w 164468"/>
                <a:gd name="connsiteY12" fmla="*/ 159544 h 206581"/>
                <a:gd name="connsiteX13" fmla="*/ 159706 w 164468"/>
                <a:gd name="connsiteY13" fmla="*/ 150019 h 206581"/>
                <a:gd name="connsiteX14" fmla="*/ 164468 w 164468"/>
                <a:gd name="connsiteY14" fmla="*/ 133350 h 206581"/>
                <a:gd name="connsiteX15" fmla="*/ 159706 w 164468"/>
                <a:gd name="connsiteY15" fmla="*/ 97632 h 206581"/>
                <a:gd name="connsiteX16" fmla="*/ 138275 w 164468"/>
                <a:gd name="connsiteY16" fmla="*/ 69057 h 206581"/>
                <a:gd name="connsiteX17" fmla="*/ 69218 w 164468"/>
                <a:gd name="connsiteY17" fmla="*/ 16669 h 206581"/>
                <a:gd name="connsiteX18" fmla="*/ 57312 w 164468"/>
                <a:gd name="connsiteY18" fmla="*/ 7144 h 206581"/>
                <a:gd name="connsiteX19" fmla="*/ 35881 w 164468"/>
                <a:gd name="connsiteY19" fmla="*/ 0 h 206581"/>
                <a:gd name="connsiteX20" fmla="*/ 2543 w 164468"/>
                <a:gd name="connsiteY20" fmla="*/ 9525 h 20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64468" h="206581">
                  <a:moveTo>
                    <a:pt x="2543" y="9525"/>
                  </a:moveTo>
                  <a:lnTo>
                    <a:pt x="2543" y="9525"/>
                  </a:lnTo>
                  <a:cubicBezTo>
                    <a:pt x="2089" y="29975"/>
                    <a:pt x="-2946" y="113976"/>
                    <a:pt x="2543" y="152400"/>
                  </a:cubicBezTo>
                  <a:cubicBezTo>
                    <a:pt x="3253" y="157370"/>
                    <a:pt x="5718" y="161925"/>
                    <a:pt x="7306" y="166688"/>
                  </a:cubicBezTo>
                  <a:cubicBezTo>
                    <a:pt x="10720" y="176931"/>
                    <a:pt x="9080" y="171404"/>
                    <a:pt x="12068" y="183357"/>
                  </a:cubicBezTo>
                  <a:cubicBezTo>
                    <a:pt x="12862" y="190501"/>
                    <a:pt x="8637" y="200560"/>
                    <a:pt x="14450" y="204788"/>
                  </a:cubicBezTo>
                  <a:cubicBezTo>
                    <a:pt x="20901" y="209480"/>
                    <a:pt x="30378" y="203620"/>
                    <a:pt x="38262" y="202407"/>
                  </a:cubicBezTo>
                  <a:cubicBezTo>
                    <a:pt x="40743" y="202025"/>
                    <a:pt x="42936" y="200474"/>
                    <a:pt x="45406" y="200025"/>
                  </a:cubicBezTo>
                  <a:cubicBezTo>
                    <a:pt x="51702" y="198880"/>
                    <a:pt x="58121" y="198549"/>
                    <a:pt x="64456" y="197644"/>
                  </a:cubicBezTo>
                  <a:cubicBezTo>
                    <a:pt x="98159" y="192830"/>
                    <a:pt x="54483" y="196996"/>
                    <a:pt x="112081" y="192882"/>
                  </a:cubicBezTo>
                  <a:cubicBezTo>
                    <a:pt x="121221" y="191053"/>
                    <a:pt x="125846" y="191214"/>
                    <a:pt x="133512" y="185738"/>
                  </a:cubicBezTo>
                  <a:cubicBezTo>
                    <a:pt x="136252" y="183781"/>
                    <a:pt x="138438" y="181128"/>
                    <a:pt x="140656" y="178594"/>
                  </a:cubicBezTo>
                  <a:cubicBezTo>
                    <a:pt x="144434" y="174277"/>
                    <a:pt x="151605" y="165385"/>
                    <a:pt x="154943" y="159544"/>
                  </a:cubicBezTo>
                  <a:cubicBezTo>
                    <a:pt x="156704" y="156462"/>
                    <a:pt x="158493" y="153355"/>
                    <a:pt x="159706" y="150019"/>
                  </a:cubicBezTo>
                  <a:cubicBezTo>
                    <a:pt x="161681" y="144588"/>
                    <a:pt x="162881" y="138906"/>
                    <a:pt x="164468" y="133350"/>
                  </a:cubicBezTo>
                  <a:cubicBezTo>
                    <a:pt x="162881" y="121444"/>
                    <a:pt x="164238" y="108756"/>
                    <a:pt x="159706" y="97632"/>
                  </a:cubicBezTo>
                  <a:cubicBezTo>
                    <a:pt x="155214" y="86606"/>
                    <a:pt x="146694" y="77476"/>
                    <a:pt x="138275" y="69057"/>
                  </a:cubicBezTo>
                  <a:cubicBezTo>
                    <a:pt x="102245" y="33027"/>
                    <a:pt x="102876" y="39809"/>
                    <a:pt x="69218" y="16669"/>
                  </a:cubicBezTo>
                  <a:cubicBezTo>
                    <a:pt x="65030" y="13790"/>
                    <a:pt x="61858" y="9417"/>
                    <a:pt x="57312" y="7144"/>
                  </a:cubicBezTo>
                  <a:cubicBezTo>
                    <a:pt x="50577" y="3776"/>
                    <a:pt x="43025" y="2381"/>
                    <a:pt x="35881" y="0"/>
                  </a:cubicBezTo>
                  <a:cubicBezTo>
                    <a:pt x="6187" y="2475"/>
                    <a:pt x="8099" y="7938"/>
                    <a:pt x="2543" y="9525"/>
                  </a:cubicBezTo>
                  <a:close/>
                </a:path>
              </a:pathLst>
            </a:custGeom>
            <a:solidFill>
              <a:srgbClr val="A0B3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7" name="CaixaDeTexto 16"/>
          <p:cNvSpPr txBox="1"/>
          <p:nvPr/>
        </p:nvSpPr>
        <p:spPr>
          <a:xfrm>
            <a:off x="8329399" y="5133991"/>
            <a:ext cx="3409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FFFF"/>
                </a:solidFill>
                <a:latin typeface="Montserrat" panose="00000500000000000000" pitchFamily="2" charset="0"/>
              </a:rPr>
              <a:t>Garantia de 6 meses</a:t>
            </a:r>
            <a:endParaRPr lang="pt-BR" dirty="0">
              <a:solidFill>
                <a:srgbClr val="FFFFFF"/>
              </a:solidFill>
              <a:latin typeface="Montserrat" panose="00000500000000000000" pitchFamily="2" charset="0"/>
            </a:endParaRPr>
          </a:p>
        </p:txBody>
      </p:sp>
      <p:sp>
        <p:nvSpPr>
          <p:cNvPr id="31" name="Forma Livre 30"/>
          <p:cNvSpPr/>
          <p:nvPr/>
        </p:nvSpPr>
        <p:spPr>
          <a:xfrm>
            <a:off x="9871075" y="3317875"/>
            <a:ext cx="812800" cy="1231925"/>
          </a:xfrm>
          <a:custGeom>
            <a:avLst/>
            <a:gdLst>
              <a:gd name="connsiteX0" fmla="*/ 88900 w 812800"/>
              <a:gd name="connsiteY0" fmla="*/ 0 h 1231925"/>
              <a:gd name="connsiteX1" fmla="*/ 812800 w 812800"/>
              <a:gd name="connsiteY1" fmla="*/ 1063625 h 1231925"/>
              <a:gd name="connsiteX2" fmla="*/ 812800 w 812800"/>
              <a:gd name="connsiteY2" fmla="*/ 1063625 h 1231925"/>
              <a:gd name="connsiteX3" fmla="*/ 803275 w 812800"/>
              <a:gd name="connsiteY3" fmla="*/ 1089025 h 1231925"/>
              <a:gd name="connsiteX4" fmla="*/ 800100 w 812800"/>
              <a:gd name="connsiteY4" fmla="*/ 1098550 h 1231925"/>
              <a:gd name="connsiteX5" fmla="*/ 790575 w 812800"/>
              <a:gd name="connsiteY5" fmla="*/ 1101725 h 1231925"/>
              <a:gd name="connsiteX6" fmla="*/ 762000 w 812800"/>
              <a:gd name="connsiteY6" fmla="*/ 1120775 h 1231925"/>
              <a:gd name="connsiteX7" fmla="*/ 752475 w 812800"/>
              <a:gd name="connsiteY7" fmla="*/ 1127125 h 1231925"/>
              <a:gd name="connsiteX8" fmla="*/ 739775 w 812800"/>
              <a:gd name="connsiteY8" fmla="*/ 1146175 h 1231925"/>
              <a:gd name="connsiteX9" fmla="*/ 730250 w 812800"/>
              <a:gd name="connsiteY9" fmla="*/ 1177925 h 1231925"/>
              <a:gd name="connsiteX10" fmla="*/ 704850 w 812800"/>
              <a:gd name="connsiteY10" fmla="*/ 1206500 h 1231925"/>
              <a:gd name="connsiteX11" fmla="*/ 688975 w 812800"/>
              <a:gd name="connsiteY11" fmla="*/ 1222375 h 1231925"/>
              <a:gd name="connsiteX12" fmla="*/ 682625 w 812800"/>
              <a:gd name="connsiteY12" fmla="*/ 1231900 h 1231925"/>
              <a:gd name="connsiteX13" fmla="*/ 0 w 812800"/>
              <a:gd name="connsiteY13" fmla="*/ 161925 h 1231925"/>
              <a:gd name="connsiteX14" fmla="*/ 88900 w 812800"/>
              <a:gd name="connsiteY14" fmla="*/ 0 h 123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2800" h="1231925">
                <a:moveTo>
                  <a:pt x="88900" y="0"/>
                </a:moveTo>
                <a:lnTo>
                  <a:pt x="812800" y="1063625"/>
                </a:lnTo>
                <a:lnTo>
                  <a:pt x="812800" y="1063625"/>
                </a:lnTo>
                <a:cubicBezTo>
                  <a:pt x="809625" y="1072092"/>
                  <a:pt x="806365" y="1080527"/>
                  <a:pt x="803275" y="1089025"/>
                </a:cubicBezTo>
                <a:cubicBezTo>
                  <a:pt x="802131" y="1092170"/>
                  <a:pt x="802467" y="1096183"/>
                  <a:pt x="800100" y="1098550"/>
                </a:cubicBezTo>
                <a:cubicBezTo>
                  <a:pt x="797733" y="1100917"/>
                  <a:pt x="793501" y="1100100"/>
                  <a:pt x="790575" y="1101725"/>
                </a:cubicBezTo>
                <a:lnTo>
                  <a:pt x="762000" y="1120775"/>
                </a:lnTo>
                <a:lnTo>
                  <a:pt x="752475" y="1127125"/>
                </a:lnTo>
                <a:cubicBezTo>
                  <a:pt x="748242" y="1133475"/>
                  <a:pt x="741626" y="1138771"/>
                  <a:pt x="739775" y="1146175"/>
                </a:cubicBezTo>
                <a:cubicBezTo>
                  <a:pt x="738000" y="1153274"/>
                  <a:pt x="733342" y="1173287"/>
                  <a:pt x="730250" y="1177925"/>
                </a:cubicBezTo>
                <a:cubicBezTo>
                  <a:pt x="701054" y="1221719"/>
                  <a:pt x="733058" y="1178292"/>
                  <a:pt x="704850" y="1206500"/>
                </a:cubicBezTo>
                <a:cubicBezTo>
                  <a:pt x="683683" y="1227667"/>
                  <a:pt x="714375" y="1205442"/>
                  <a:pt x="688975" y="1222375"/>
                </a:cubicBezTo>
                <a:cubicBezTo>
                  <a:pt x="685465" y="1232904"/>
                  <a:pt x="689147" y="1231900"/>
                  <a:pt x="682625" y="1231900"/>
                </a:cubicBezTo>
                <a:lnTo>
                  <a:pt x="0" y="161925"/>
                </a:lnTo>
                <a:lnTo>
                  <a:pt x="88900" y="0"/>
                </a:lnTo>
                <a:close/>
              </a:path>
            </a:pathLst>
          </a:custGeom>
          <a:solidFill>
            <a:srgbClr val="A0B3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Picture 2" descr="https://media.discordapp.net/attachments/694994833894277200/723960202973413376/5000-750x750-removebg-preview.png?width=475&amp;height=47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8113" y="2485763"/>
            <a:ext cx="2440124" cy="244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Forma Livre 31"/>
          <p:cNvSpPr/>
          <p:nvPr/>
        </p:nvSpPr>
        <p:spPr>
          <a:xfrm>
            <a:off x="10502900" y="4386705"/>
            <a:ext cx="177800" cy="185295"/>
          </a:xfrm>
          <a:custGeom>
            <a:avLst/>
            <a:gdLst>
              <a:gd name="connsiteX0" fmla="*/ 28575 w 177800"/>
              <a:gd name="connsiteY0" fmla="*/ 185295 h 185295"/>
              <a:gd name="connsiteX1" fmla="*/ 28575 w 177800"/>
              <a:gd name="connsiteY1" fmla="*/ 185295 h 185295"/>
              <a:gd name="connsiteX2" fmla="*/ 50800 w 177800"/>
              <a:gd name="connsiteY2" fmla="*/ 169420 h 185295"/>
              <a:gd name="connsiteX3" fmla="*/ 60325 w 177800"/>
              <a:gd name="connsiteY3" fmla="*/ 166245 h 185295"/>
              <a:gd name="connsiteX4" fmla="*/ 73025 w 177800"/>
              <a:gd name="connsiteY4" fmla="*/ 153545 h 185295"/>
              <a:gd name="connsiteX5" fmla="*/ 85725 w 177800"/>
              <a:gd name="connsiteY5" fmla="*/ 134495 h 185295"/>
              <a:gd name="connsiteX6" fmla="*/ 88900 w 177800"/>
              <a:gd name="connsiteY6" fmla="*/ 124970 h 185295"/>
              <a:gd name="connsiteX7" fmla="*/ 98425 w 177800"/>
              <a:gd name="connsiteY7" fmla="*/ 115445 h 185295"/>
              <a:gd name="connsiteX8" fmla="*/ 104775 w 177800"/>
              <a:gd name="connsiteY8" fmla="*/ 105920 h 185295"/>
              <a:gd name="connsiteX9" fmla="*/ 107950 w 177800"/>
              <a:gd name="connsiteY9" fmla="*/ 96395 h 185295"/>
              <a:gd name="connsiteX10" fmla="*/ 117475 w 177800"/>
              <a:gd name="connsiteY10" fmla="*/ 90045 h 185295"/>
              <a:gd name="connsiteX11" fmla="*/ 139700 w 177800"/>
              <a:gd name="connsiteY11" fmla="*/ 64645 h 185295"/>
              <a:gd name="connsiteX12" fmla="*/ 152400 w 177800"/>
              <a:gd name="connsiteY12" fmla="*/ 48770 h 185295"/>
              <a:gd name="connsiteX13" fmla="*/ 165100 w 177800"/>
              <a:gd name="connsiteY13" fmla="*/ 29720 h 185295"/>
              <a:gd name="connsiteX14" fmla="*/ 171450 w 177800"/>
              <a:gd name="connsiteY14" fmla="*/ 20195 h 185295"/>
              <a:gd name="connsiteX15" fmla="*/ 177800 w 177800"/>
              <a:gd name="connsiteY15" fmla="*/ 10670 h 185295"/>
              <a:gd name="connsiteX16" fmla="*/ 174625 w 177800"/>
              <a:gd name="connsiteY16" fmla="*/ 1145 h 185295"/>
              <a:gd name="connsiteX17" fmla="*/ 82550 w 177800"/>
              <a:gd name="connsiteY17" fmla="*/ 7495 h 185295"/>
              <a:gd name="connsiteX18" fmla="*/ 57150 w 177800"/>
              <a:gd name="connsiteY18" fmla="*/ 17020 h 185295"/>
              <a:gd name="connsiteX19" fmla="*/ 34925 w 177800"/>
              <a:gd name="connsiteY19" fmla="*/ 23370 h 185295"/>
              <a:gd name="connsiteX20" fmla="*/ 6350 w 177800"/>
              <a:gd name="connsiteY20" fmla="*/ 45595 h 185295"/>
              <a:gd name="connsiteX21" fmla="*/ 0 w 177800"/>
              <a:gd name="connsiteY21" fmla="*/ 67820 h 185295"/>
              <a:gd name="connsiteX22" fmla="*/ 28575 w 177800"/>
              <a:gd name="connsiteY22" fmla="*/ 105920 h 185295"/>
              <a:gd name="connsiteX23" fmla="*/ 38100 w 177800"/>
              <a:gd name="connsiteY23" fmla="*/ 112270 h 185295"/>
              <a:gd name="connsiteX24" fmla="*/ 47625 w 177800"/>
              <a:gd name="connsiteY24" fmla="*/ 118620 h 185295"/>
              <a:gd name="connsiteX25" fmla="*/ 44450 w 177800"/>
              <a:gd name="connsiteY25" fmla="*/ 150370 h 185295"/>
              <a:gd name="connsiteX26" fmla="*/ 34925 w 177800"/>
              <a:gd name="connsiteY26" fmla="*/ 156720 h 185295"/>
              <a:gd name="connsiteX27" fmla="*/ 31750 w 177800"/>
              <a:gd name="connsiteY27" fmla="*/ 166245 h 185295"/>
              <a:gd name="connsiteX28" fmla="*/ 28575 w 177800"/>
              <a:gd name="connsiteY28" fmla="*/ 185295 h 185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800" h="185295">
                <a:moveTo>
                  <a:pt x="28575" y="185295"/>
                </a:moveTo>
                <a:lnTo>
                  <a:pt x="28575" y="185295"/>
                </a:lnTo>
                <a:cubicBezTo>
                  <a:pt x="35983" y="180003"/>
                  <a:pt x="42993" y="174104"/>
                  <a:pt x="50800" y="169420"/>
                </a:cubicBezTo>
                <a:cubicBezTo>
                  <a:pt x="53670" y="167698"/>
                  <a:pt x="57958" y="168612"/>
                  <a:pt x="60325" y="166245"/>
                </a:cubicBezTo>
                <a:cubicBezTo>
                  <a:pt x="77258" y="149312"/>
                  <a:pt x="47625" y="162012"/>
                  <a:pt x="73025" y="153545"/>
                </a:cubicBezTo>
                <a:cubicBezTo>
                  <a:pt x="80574" y="130897"/>
                  <a:pt x="69870" y="158278"/>
                  <a:pt x="85725" y="134495"/>
                </a:cubicBezTo>
                <a:cubicBezTo>
                  <a:pt x="87581" y="131710"/>
                  <a:pt x="87044" y="127755"/>
                  <a:pt x="88900" y="124970"/>
                </a:cubicBezTo>
                <a:cubicBezTo>
                  <a:pt x="91391" y="121234"/>
                  <a:pt x="95550" y="118894"/>
                  <a:pt x="98425" y="115445"/>
                </a:cubicBezTo>
                <a:cubicBezTo>
                  <a:pt x="100868" y="112514"/>
                  <a:pt x="103068" y="109333"/>
                  <a:pt x="104775" y="105920"/>
                </a:cubicBezTo>
                <a:cubicBezTo>
                  <a:pt x="106272" y="102927"/>
                  <a:pt x="105859" y="99008"/>
                  <a:pt x="107950" y="96395"/>
                </a:cubicBezTo>
                <a:cubicBezTo>
                  <a:pt x="110334" y="93415"/>
                  <a:pt x="114300" y="92162"/>
                  <a:pt x="117475" y="90045"/>
                </a:cubicBezTo>
                <a:cubicBezTo>
                  <a:pt x="132292" y="67820"/>
                  <a:pt x="123825" y="75228"/>
                  <a:pt x="139700" y="64645"/>
                </a:cubicBezTo>
                <a:cubicBezTo>
                  <a:pt x="146850" y="43195"/>
                  <a:pt x="136934" y="66445"/>
                  <a:pt x="152400" y="48770"/>
                </a:cubicBezTo>
                <a:cubicBezTo>
                  <a:pt x="157426" y="43027"/>
                  <a:pt x="160867" y="36070"/>
                  <a:pt x="165100" y="29720"/>
                </a:cubicBezTo>
                <a:lnTo>
                  <a:pt x="171450" y="20195"/>
                </a:lnTo>
                <a:lnTo>
                  <a:pt x="177800" y="10670"/>
                </a:lnTo>
                <a:cubicBezTo>
                  <a:pt x="176742" y="7495"/>
                  <a:pt x="177960" y="1423"/>
                  <a:pt x="174625" y="1145"/>
                </a:cubicBezTo>
                <a:cubicBezTo>
                  <a:pt x="135473" y="-2118"/>
                  <a:pt x="114984" y="2089"/>
                  <a:pt x="82550" y="7495"/>
                </a:cubicBezTo>
                <a:cubicBezTo>
                  <a:pt x="74083" y="10670"/>
                  <a:pt x="65728" y="14161"/>
                  <a:pt x="57150" y="17020"/>
                </a:cubicBezTo>
                <a:cubicBezTo>
                  <a:pt x="49841" y="19456"/>
                  <a:pt x="41640" y="19593"/>
                  <a:pt x="34925" y="23370"/>
                </a:cubicBezTo>
                <a:cubicBezTo>
                  <a:pt x="24408" y="29286"/>
                  <a:pt x="6350" y="45595"/>
                  <a:pt x="6350" y="45595"/>
                </a:cubicBezTo>
                <a:lnTo>
                  <a:pt x="0" y="67820"/>
                </a:lnTo>
                <a:cubicBezTo>
                  <a:pt x="12205" y="100366"/>
                  <a:pt x="2001" y="88204"/>
                  <a:pt x="28575" y="105920"/>
                </a:cubicBezTo>
                <a:lnTo>
                  <a:pt x="38100" y="112270"/>
                </a:lnTo>
                <a:lnTo>
                  <a:pt x="47625" y="118620"/>
                </a:lnTo>
                <a:cubicBezTo>
                  <a:pt x="46567" y="129203"/>
                  <a:pt x="47813" y="140280"/>
                  <a:pt x="44450" y="150370"/>
                </a:cubicBezTo>
                <a:cubicBezTo>
                  <a:pt x="43243" y="153990"/>
                  <a:pt x="37309" y="153740"/>
                  <a:pt x="34925" y="156720"/>
                </a:cubicBezTo>
                <a:cubicBezTo>
                  <a:pt x="32834" y="159333"/>
                  <a:pt x="33247" y="163252"/>
                  <a:pt x="31750" y="166245"/>
                </a:cubicBezTo>
                <a:cubicBezTo>
                  <a:pt x="31081" y="167584"/>
                  <a:pt x="29104" y="182120"/>
                  <a:pt x="28575" y="185295"/>
                </a:cubicBezTo>
                <a:close/>
              </a:path>
            </a:pathLst>
          </a:custGeom>
          <a:solidFill>
            <a:srgbClr val="A0B3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8" name="Conector reto 37"/>
          <p:cNvCxnSpPr/>
          <p:nvPr/>
        </p:nvCxnSpPr>
        <p:spPr>
          <a:xfrm flipV="1">
            <a:off x="1233714" y="1528354"/>
            <a:ext cx="9692563" cy="130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39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243149" y="704760"/>
            <a:ext cx="10095411" cy="1137104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rgbClr val="FFFFFF"/>
                </a:solidFill>
                <a:latin typeface="Montserrat" panose="00000500000000000000" pitchFamily="2" charset="0"/>
              </a:rPr>
              <a:t>Instalação</a:t>
            </a:r>
            <a:endParaRPr lang="pt-BR" dirty="0">
              <a:solidFill>
                <a:srgbClr val="FFFFFF"/>
              </a:solidFill>
              <a:latin typeface="Montserrat" panose="00000500000000000000" pitchFamily="2" charset="0"/>
            </a:endParaRP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1243149" y="2181401"/>
            <a:ext cx="9959626" cy="3732696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>
                <a:solidFill>
                  <a:schemeClr val="bg1"/>
                </a:solidFill>
                <a:latin typeface="Montserrat" panose="00000500000000000000" pitchFamily="2" charset="0"/>
              </a:rPr>
              <a:t>Coloque o case 1 no início da fileira, mais próximo da porta; o case 2 no meio da fileira; e o case 3 no fundo da geladeira, com uma distância uniforme entre eles. </a:t>
            </a:r>
            <a:endParaRPr lang="pt-BR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0" indent="0">
              <a:buNone/>
            </a:pPr>
            <a:endParaRPr lang="pt-BR" dirty="0" smtClean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0" indent="0">
              <a:buNone/>
            </a:pPr>
            <a:r>
              <a:rPr lang="pt-BR" dirty="0" smtClean="0">
                <a:solidFill>
                  <a:schemeClr val="bg1"/>
                </a:solidFill>
                <a:latin typeface="Montserrat" panose="00000500000000000000" pitchFamily="2" charset="0"/>
              </a:rPr>
              <a:t>Acesse nosso site, realize o </a:t>
            </a:r>
            <a:r>
              <a:rPr lang="pt-BR" dirty="0" err="1" smtClean="0">
                <a:solidFill>
                  <a:schemeClr val="bg1"/>
                </a:solidFill>
                <a:latin typeface="Montserrat" panose="00000500000000000000" pitchFamily="2" charset="0"/>
              </a:rPr>
              <a:t>login</a:t>
            </a:r>
            <a:r>
              <a:rPr lang="pt-BR" dirty="0" smtClean="0">
                <a:solidFill>
                  <a:schemeClr val="bg1"/>
                </a:solidFill>
                <a:latin typeface="Montserrat" panose="00000500000000000000" pitchFamily="2" charset="0"/>
              </a:rPr>
              <a:t> e insira as informações referentes à geladeira no painel de ‘Cadastro de geladeiras’. </a:t>
            </a:r>
          </a:p>
        </p:txBody>
      </p:sp>
      <p:cxnSp>
        <p:nvCxnSpPr>
          <p:cNvPr id="6" name="Conector reto 5"/>
          <p:cNvCxnSpPr/>
          <p:nvPr/>
        </p:nvCxnSpPr>
        <p:spPr>
          <a:xfrm flipH="1">
            <a:off x="1088571" y="357963"/>
            <a:ext cx="641" cy="61154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 flipH="1">
            <a:off x="11139718" y="365223"/>
            <a:ext cx="641" cy="61154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 flipV="1">
            <a:off x="1243149" y="1601804"/>
            <a:ext cx="9692563" cy="130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0587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to 3"/>
          <p:cNvCxnSpPr/>
          <p:nvPr/>
        </p:nvCxnSpPr>
        <p:spPr>
          <a:xfrm flipH="1">
            <a:off x="1088571" y="357963"/>
            <a:ext cx="641" cy="61154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/>
          <p:cNvCxnSpPr/>
          <p:nvPr/>
        </p:nvCxnSpPr>
        <p:spPr>
          <a:xfrm flipH="1">
            <a:off x="11139718" y="365223"/>
            <a:ext cx="641" cy="61154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248" y="1051197"/>
            <a:ext cx="9026434" cy="5077369"/>
          </a:xfrm>
          <a:prstGeom prst="rect">
            <a:avLst/>
          </a:prstGeom>
        </p:spPr>
      </p:pic>
      <p:cxnSp>
        <p:nvCxnSpPr>
          <p:cNvPr id="15" name="Conector de Seta Reta 14"/>
          <p:cNvCxnSpPr/>
          <p:nvPr/>
        </p:nvCxnSpPr>
        <p:spPr>
          <a:xfrm flipH="1" flipV="1">
            <a:off x="7354389" y="3036752"/>
            <a:ext cx="627017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H="1" flipV="1">
            <a:off x="7354389" y="3303452"/>
            <a:ext cx="627017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 flipH="1" flipV="1">
            <a:off x="7354388" y="4494077"/>
            <a:ext cx="627017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ítulo 1"/>
          <p:cNvSpPr>
            <a:spLocks noGrp="1"/>
          </p:cNvSpPr>
          <p:nvPr>
            <p:ph type="title"/>
          </p:nvPr>
        </p:nvSpPr>
        <p:spPr>
          <a:xfrm>
            <a:off x="1408249" y="178208"/>
            <a:ext cx="10095411" cy="1137104"/>
          </a:xfrm>
        </p:spPr>
        <p:txBody>
          <a:bodyPr>
            <a:normAutofit/>
          </a:bodyPr>
          <a:lstStyle/>
          <a:p>
            <a:r>
              <a:rPr lang="pt-BR" sz="4000" dirty="0" smtClean="0">
                <a:solidFill>
                  <a:srgbClr val="FFFFFF"/>
                </a:solidFill>
                <a:latin typeface="Montserrat" panose="00000500000000000000" pitchFamily="2" charset="0"/>
              </a:rPr>
              <a:t>Como inserir geladeiras</a:t>
            </a:r>
            <a:endParaRPr lang="pt-BR" dirty="0">
              <a:solidFill>
                <a:srgbClr val="FFFFFF"/>
              </a:solidFill>
              <a:latin typeface="Montserrat" panose="00000500000000000000" pitchFamily="2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8036242" y="2725091"/>
            <a:ext cx="1984058" cy="359206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8036242" y="3183130"/>
            <a:ext cx="1984058" cy="359206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/>
        </p:nvSpPr>
        <p:spPr>
          <a:xfrm>
            <a:off x="8036242" y="4296642"/>
            <a:ext cx="1984058" cy="359206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8140085" y="2764382"/>
            <a:ext cx="17763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>
                <a:solidFill>
                  <a:schemeClr val="bg1"/>
                </a:solidFill>
              </a:rPr>
              <a:t>ID da geladeira</a:t>
            </a:r>
            <a:endParaRPr lang="pt-BR" sz="1100" dirty="0">
              <a:solidFill>
                <a:schemeClr val="bg1"/>
              </a:solidFill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8067015" y="3231928"/>
            <a:ext cx="17763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>
                <a:solidFill>
                  <a:schemeClr val="bg1"/>
                </a:solidFill>
              </a:rPr>
              <a:t>Senha da fornecedora</a:t>
            </a:r>
            <a:endParaRPr lang="pt-BR" sz="1100" dirty="0">
              <a:solidFill>
                <a:schemeClr val="bg1"/>
              </a:solidFill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8012178" y="4345440"/>
            <a:ext cx="2008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>
                <a:solidFill>
                  <a:schemeClr val="bg1"/>
                </a:solidFill>
              </a:rPr>
              <a:t>Clique em inserir para requisitar</a:t>
            </a:r>
            <a:endParaRPr lang="pt-BR" sz="1100" dirty="0">
              <a:solidFill>
                <a:schemeClr val="bg1"/>
              </a:solidFill>
            </a:endParaRPr>
          </a:p>
        </p:txBody>
      </p:sp>
      <p:cxnSp>
        <p:nvCxnSpPr>
          <p:cNvPr id="28" name="Conector de Seta Reta 27"/>
          <p:cNvCxnSpPr/>
          <p:nvPr/>
        </p:nvCxnSpPr>
        <p:spPr>
          <a:xfrm flipV="1">
            <a:off x="4330700" y="3810851"/>
            <a:ext cx="483690" cy="457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/>
          <p:nvPr/>
        </p:nvCxnSpPr>
        <p:spPr>
          <a:xfrm flipV="1">
            <a:off x="4330700" y="4109301"/>
            <a:ext cx="483690" cy="457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etângulo 30"/>
          <p:cNvSpPr/>
          <p:nvPr/>
        </p:nvSpPr>
        <p:spPr>
          <a:xfrm>
            <a:off x="2095500" y="3542336"/>
            <a:ext cx="2138701" cy="359206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2095499" y="3952069"/>
            <a:ext cx="2138701" cy="386674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>
            <a:off x="2095500" y="3592012"/>
            <a:ext cx="21387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>
                <a:solidFill>
                  <a:schemeClr val="bg1"/>
                </a:solidFill>
              </a:rPr>
              <a:t>Insira um produto dessa geladeira</a:t>
            </a:r>
            <a:endParaRPr lang="pt-BR" sz="1100" dirty="0">
              <a:solidFill>
                <a:schemeClr val="bg1"/>
              </a:solidFill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2151841" y="3929962"/>
            <a:ext cx="19407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>
                <a:solidFill>
                  <a:schemeClr val="bg1"/>
                </a:solidFill>
              </a:rPr>
              <a:t>E em quantas fileiras esse produto se encontra</a:t>
            </a:r>
            <a:endParaRPr lang="pt-BR" sz="1100" dirty="0">
              <a:solidFill>
                <a:schemeClr val="bg1"/>
              </a:solidFill>
            </a:endParaRPr>
          </a:p>
        </p:txBody>
      </p:sp>
      <p:cxnSp>
        <p:nvCxnSpPr>
          <p:cNvPr id="35" name="Conector de Seta Reta 34"/>
          <p:cNvCxnSpPr/>
          <p:nvPr/>
        </p:nvCxnSpPr>
        <p:spPr>
          <a:xfrm flipH="1" flipV="1">
            <a:off x="7354387" y="4867457"/>
            <a:ext cx="627017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tângulo 38"/>
          <p:cNvSpPr/>
          <p:nvPr/>
        </p:nvSpPr>
        <p:spPr>
          <a:xfrm>
            <a:off x="8046029" y="4705883"/>
            <a:ext cx="1984058" cy="359206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8021965" y="4754681"/>
            <a:ext cx="2008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>
                <a:solidFill>
                  <a:schemeClr val="bg1"/>
                </a:solidFill>
              </a:rPr>
              <a:t>E por fim, concluir</a:t>
            </a:r>
            <a:endParaRPr lang="pt-B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672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/>
          <p:nvPr/>
        </p:nvCxnSpPr>
        <p:spPr>
          <a:xfrm flipH="1">
            <a:off x="1088572" y="357963"/>
            <a:ext cx="641" cy="61154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/>
          <p:cNvCxnSpPr/>
          <p:nvPr/>
        </p:nvCxnSpPr>
        <p:spPr>
          <a:xfrm flipH="1">
            <a:off x="11139719" y="365223"/>
            <a:ext cx="641" cy="61154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1408249" y="178208"/>
            <a:ext cx="9446985" cy="1137104"/>
          </a:xfrm>
        </p:spPr>
        <p:txBody>
          <a:bodyPr>
            <a:normAutofit/>
          </a:bodyPr>
          <a:lstStyle/>
          <a:p>
            <a:r>
              <a:rPr lang="pt-BR" sz="4000" dirty="0" smtClean="0">
                <a:solidFill>
                  <a:srgbClr val="FFFFFF"/>
                </a:solidFill>
                <a:latin typeface="Montserrat" panose="00000500000000000000" pitchFamily="2" charset="0"/>
              </a:rPr>
              <a:t>Como inserir produtos</a:t>
            </a:r>
            <a:endParaRPr lang="pt-BR" dirty="0">
              <a:solidFill>
                <a:srgbClr val="FFFFFF"/>
              </a:solidFill>
              <a:latin typeface="Montserrat" panose="00000500000000000000" pitchFamily="2" charset="0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649" y="1112520"/>
            <a:ext cx="9215604" cy="5183777"/>
          </a:xfrm>
          <a:prstGeom prst="rect">
            <a:avLst/>
          </a:prstGeom>
        </p:spPr>
      </p:pic>
      <p:cxnSp>
        <p:nvCxnSpPr>
          <p:cNvPr id="11" name="Conector de Seta Reta 10"/>
          <p:cNvCxnSpPr/>
          <p:nvPr/>
        </p:nvCxnSpPr>
        <p:spPr>
          <a:xfrm flipH="1" flipV="1">
            <a:off x="4787539" y="2413127"/>
            <a:ext cx="554444" cy="35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 flipH="1">
            <a:off x="4233095" y="3514444"/>
            <a:ext cx="3512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tângulo 16"/>
          <p:cNvSpPr/>
          <p:nvPr/>
        </p:nvSpPr>
        <p:spPr>
          <a:xfrm>
            <a:off x="5448300" y="2199947"/>
            <a:ext cx="2138701" cy="480563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5448300" y="2249624"/>
            <a:ext cx="21387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>
                <a:solidFill>
                  <a:schemeClr val="bg1"/>
                </a:solidFill>
              </a:rPr>
              <a:t>Insira </a:t>
            </a:r>
            <a:r>
              <a:rPr lang="pt-BR" sz="1100" smtClean="0">
                <a:solidFill>
                  <a:schemeClr val="bg1"/>
                </a:solidFill>
              </a:rPr>
              <a:t>o código dessa </a:t>
            </a:r>
            <a:r>
              <a:rPr lang="pt-BR" sz="1100" dirty="0" smtClean="0">
                <a:solidFill>
                  <a:schemeClr val="bg1"/>
                </a:solidFill>
              </a:rPr>
              <a:t>geladeira e clique ok</a:t>
            </a:r>
            <a:endParaRPr lang="pt-BR" sz="1100" dirty="0">
              <a:solidFill>
                <a:schemeClr val="bg1"/>
              </a:solidFill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4659358" y="3193384"/>
            <a:ext cx="1149350" cy="551482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4659358" y="3193383"/>
            <a:ext cx="11493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>
                <a:solidFill>
                  <a:schemeClr val="bg1"/>
                </a:solidFill>
              </a:rPr>
              <a:t>Por fim, clique em </a:t>
            </a:r>
            <a:r>
              <a:rPr lang="pt-BR" sz="1100" dirty="0" err="1" smtClean="0">
                <a:solidFill>
                  <a:schemeClr val="bg1"/>
                </a:solidFill>
              </a:rPr>
              <a:t>requerir</a:t>
            </a:r>
            <a:r>
              <a:rPr lang="pt-BR" sz="1100" dirty="0" smtClean="0">
                <a:solidFill>
                  <a:schemeClr val="bg1"/>
                </a:solidFill>
              </a:rPr>
              <a:t> produto</a:t>
            </a:r>
            <a:endParaRPr lang="pt-BR" sz="1100" dirty="0">
              <a:solidFill>
                <a:schemeClr val="bg1"/>
              </a:solidFill>
            </a:endParaRPr>
          </a:p>
        </p:txBody>
      </p:sp>
      <p:cxnSp>
        <p:nvCxnSpPr>
          <p:cNvPr id="21" name="Conector de Seta Reta 20"/>
          <p:cNvCxnSpPr/>
          <p:nvPr/>
        </p:nvCxnSpPr>
        <p:spPr>
          <a:xfrm flipH="1" flipV="1">
            <a:off x="2709095" y="3744866"/>
            <a:ext cx="2355" cy="2308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/>
        </p:nvSpPr>
        <p:spPr>
          <a:xfrm>
            <a:off x="2134420" y="4023358"/>
            <a:ext cx="1149350" cy="370842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2106255" y="3993335"/>
            <a:ext cx="12056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>
                <a:solidFill>
                  <a:schemeClr val="bg1"/>
                </a:solidFill>
              </a:rPr>
              <a:t>Insira o produto que deseja inserir</a:t>
            </a:r>
            <a:endParaRPr lang="pt-B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3640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201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Montserrat</vt:lpstr>
      <vt:lpstr>Times New Roman</vt:lpstr>
      <vt:lpstr>Tema do Office</vt:lpstr>
      <vt:lpstr>Apresentação do PowerPoint</vt:lpstr>
      <vt:lpstr>Especificações do produto</vt:lpstr>
      <vt:lpstr>Instalação</vt:lpstr>
      <vt:lpstr>Como inserir geladeiras</vt:lpstr>
      <vt:lpstr>Como inserir produtos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11</cp:revision>
  <dcterms:created xsi:type="dcterms:W3CDTF">2020-07-02T14:54:09Z</dcterms:created>
  <dcterms:modified xsi:type="dcterms:W3CDTF">2020-07-02T19:19:34Z</dcterms:modified>
</cp:coreProperties>
</file>