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57" r:id="rId10"/>
    <p:sldId id="268" r:id="rId11"/>
    <p:sldId id="263" r:id="rId12"/>
    <p:sldId id="264" r:id="rId13"/>
    <p:sldId id="269" r:id="rId14"/>
    <p:sldId id="270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6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A78"/>
    <a:srgbClr val="B6F2E8"/>
    <a:srgbClr val="17252A"/>
    <a:srgbClr val="67B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A69BD-6828-BC66-712A-FBF65C7F5A3F}" v="14" dt="2020-09-14T16:18:29.126"/>
    <p1510:client id="{1BFC8AAE-F1B1-7E60-708B-A1EDD797F734}" v="119" dt="2020-09-14T16:52:15.167"/>
    <p1510:client id="{A2A358AA-FF82-BF98-5911-D6E5337BAEA8}" v="2" dt="2020-09-14T16:19:23.367"/>
    <p1510:client id="{EA41771B-78E9-443D-8DB0-5209B56E822B}" v="222" dt="2020-09-14T17:08:57.231"/>
    <p1510:client id="{F033A70B-8C95-0ED2-6264-BF135B2F845B}" v="417" dt="2020-09-14T17:14:05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4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9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516024" y="4352644"/>
            <a:ext cx="305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Anderson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Sartorio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Daniel Soares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Gabriel Gameiro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Giovanna de Jesus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Pedro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Duó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Victor Vicente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E17E54-2FD1-4E7E-8D12-03EA177F03F2}"/>
              </a:ext>
            </a:extLst>
          </p:cNvPr>
          <p:cNvGrpSpPr/>
          <p:nvPr/>
        </p:nvGrpSpPr>
        <p:grpSpPr>
          <a:xfrm>
            <a:off x="862609" y="772878"/>
            <a:ext cx="6142452" cy="1668954"/>
            <a:chOff x="862609" y="772878"/>
            <a:chExt cx="6142452" cy="16689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862609" y="772878"/>
              <a:ext cx="6142452" cy="133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7200" b="1" dirty="0" err="1">
                  <a:solidFill>
                    <a:srgbClr val="3AAFA9"/>
                  </a:solidFill>
                  <a:latin typeface="Montserrat Black"/>
                </a:rPr>
                <a:t>Cold</a:t>
              </a:r>
              <a:r>
                <a:rPr lang="pt-BR" sz="8100" dirty="0">
                  <a:solidFill>
                    <a:srgbClr val="3AAFA9"/>
                  </a:solidFill>
                  <a:latin typeface="Montserrat Black"/>
                </a:rPr>
                <a:t> </a:t>
              </a:r>
              <a:r>
                <a:rPr lang="pt-BR" sz="8100" b="1" dirty="0">
                  <a:solidFill>
                    <a:srgbClr val="3AAFA9"/>
                  </a:solidFill>
                  <a:latin typeface="Montserrat Black"/>
                </a:rPr>
                <a:t>Stock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DFF093A-0DA7-4782-8529-7FCA98F5C048}"/>
                </a:ext>
              </a:extLst>
            </p:cNvPr>
            <p:cNvGrpSpPr/>
            <p:nvPr/>
          </p:nvGrpSpPr>
          <p:grpSpPr>
            <a:xfrm>
              <a:off x="984064" y="1984632"/>
              <a:ext cx="5532653" cy="457200"/>
              <a:chOff x="3338450" y="3349339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39AE961-FF4D-479F-A978-713468A2F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271D9A-C064-4418-9F57-19C00A88CAB2}"/>
                  </a:ext>
                </a:extLst>
              </p:cNvPr>
              <p:cNvCxnSpPr/>
              <p:nvPr/>
            </p:nvCxnSpPr>
            <p:spPr>
              <a:xfrm>
                <a:off x="3338450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3" descr="Floco de Neve">
                <a:extLst>
                  <a:ext uri="{FF2B5EF4-FFF2-40B4-BE49-F238E27FC236}">
                    <a16:creationId xmlns:a16="http://schemas.microsoft.com/office/drawing/2014/main" id="{AB91B33A-94B1-4736-BBF0-77187AFAA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334933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F8E9F-48AC-4E8C-832F-6807D30EBB49}"/>
              </a:ext>
            </a:extLst>
          </p:cNvPr>
          <p:cNvSpPr txBox="1"/>
          <p:nvPr/>
        </p:nvSpPr>
        <p:spPr>
          <a:xfrm>
            <a:off x="452319" y="3096484"/>
            <a:ext cx="284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AAFA9"/>
                </a:solidFill>
                <a:latin typeface="Montserrat" panose="00000500000000000000" pitchFamily="2" charset="0"/>
              </a:rPr>
              <a:t>Sprint 2 – CCO</a:t>
            </a:r>
          </a:p>
          <a:p>
            <a:r>
              <a:rPr lang="pt-BR" sz="2000" dirty="0">
                <a:solidFill>
                  <a:srgbClr val="3AAFA9"/>
                </a:solidFill>
                <a:latin typeface="Montserrat" panose="00000500000000000000" pitchFamily="2" charset="0"/>
              </a:rPr>
              <a:t>Segundo semestre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273929F-250D-42A1-822B-50E17C154708}"/>
              </a:ext>
            </a:extLst>
          </p:cNvPr>
          <p:cNvGrpSpPr/>
          <p:nvPr/>
        </p:nvGrpSpPr>
        <p:grpSpPr>
          <a:xfrm>
            <a:off x="-2885180" y="0"/>
            <a:ext cx="1440000" cy="858157"/>
            <a:chOff x="-2527" y="0"/>
            <a:chExt cx="1440000" cy="858157"/>
          </a:xfrm>
        </p:grpSpPr>
        <p:sp>
          <p:nvSpPr>
            <p:cNvPr id="13" name="Seta: Pentágono 18">
              <a:extLst>
                <a:ext uri="{FF2B5EF4-FFF2-40B4-BE49-F238E27FC236}">
                  <a16:creationId xmlns:a16="http://schemas.microsoft.com/office/drawing/2014/main" id="{C9C5E6F5-609B-49C2-8579-9321AE7D843C}"/>
                </a:ext>
              </a:extLst>
            </p:cNvPr>
            <p:cNvSpPr/>
            <p:nvPr/>
          </p:nvSpPr>
          <p:spPr>
            <a:xfrm>
              <a:off x="-2527" y="0"/>
              <a:ext cx="1440000" cy="858157"/>
            </a:xfrm>
            <a:prstGeom prst="homePlate">
              <a:avLst/>
            </a:prstGeom>
            <a:solidFill>
              <a:srgbClr val="17252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Uma imagem contendo gráfico, desenho&#10;&#10;Descrição gerada automaticamente">
              <a:extLst>
                <a:ext uri="{FF2B5EF4-FFF2-40B4-BE49-F238E27FC236}">
                  <a16:creationId xmlns:a16="http://schemas.microsoft.com/office/drawing/2014/main" id="{A8462DB0-124F-4ED8-9C79-4B4FA4A6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47" y="85278"/>
              <a:ext cx="687600" cy="687600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8B76E4-37F2-4024-8F7D-2F8594382A43}"/>
              </a:ext>
            </a:extLst>
          </p:cNvPr>
          <p:cNvSpPr/>
          <p:nvPr/>
        </p:nvSpPr>
        <p:spPr>
          <a:xfrm>
            <a:off x="7465325" y="0"/>
            <a:ext cx="4726675" cy="6858000"/>
          </a:xfrm>
          <a:prstGeom prst="rect">
            <a:avLst/>
          </a:prstGeom>
          <a:solidFill>
            <a:srgbClr val="17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139C7A-7F6D-4DB6-908D-88FB34A931DD}"/>
              </a:ext>
            </a:extLst>
          </p:cNvPr>
          <p:cNvGrpSpPr/>
          <p:nvPr/>
        </p:nvGrpSpPr>
        <p:grpSpPr>
          <a:xfrm>
            <a:off x="7494956" y="1075834"/>
            <a:ext cx="4593267" cy="4733796"/>
            <a:chOff x="7494956" y="1075834"/>
            <a:chExt cx="4593267" cy="47337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450A0D-C7B8-4521-858B-66D6A475D201}"/>
                </a:ext>
              </a:extLst>
            </p:cNvPr>
            <p:cNvSpPr/>
            <p:nvPr/>
          </p:nvSpPr>
          <p:spPr>
            <a:xfrm>
              <a:off x="7585261" y="1306668"/>
              <a:ext cx="4502962" cy="4502962"/>
            </a:xfrm>
            <a:prstGeom prst="ellipse">
              <a:avLst/>
            </a:prstGeom>
            <a:solidFill>
              <a:srgbClr val="DEF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Uma imagem contendo lego&#10;&#10;Descrição gerada automaticamente">
              <a:extLst>
                <a:ext uri="{FF2B5EF4-FFF2-40B4-BE49-F238E27FC236}">
                  <a16:creationId xmlns:a16="http://schemas.microsoft.com/office/drawing/2014/main" id="{B1AE08CA-C691-4C1E-96D7-DA9F1ED1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56" y="1075834"/>
              <a:ext cx="4502964" cy="4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1.38778E-17 L 0.23528 1.38778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677" y="1277712"/>
            <a:ext cx="80105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440" y="1302201"/>
            <a:ext cx="8001000" cy="504825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871" y="1302201"/>
            <a:ext cx="8007569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3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APIs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4820475" y="447107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3903802" y="4818614"/>
            <a:ext cx="2013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</a:t>
            </a:r>
            <a:r>
              <a:rPr lang="pt-BR" sz="1600" b="1" dirty="0" err="1">
                <a:latin typeface="Montserrat" panose="00000500000000000000" pitchFamily="2" charset="0"/>
              </a:rPr>
              <a:t>psutil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2146950" y="4428380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7392630" y="449617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917892" y="4861654"/>
            <a:ext cx="2638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Automatizações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6722759" y="4908614"/>
            <a:ext cx="151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OHM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1426950" y="2219593"/>
            <a:ext cx="1620000" cy="1620000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18" y="2621218"/>
              <a:ext cx="874238" cy="874238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4100475" y="2279516"/>
            <a:ext cx="1620000" cy="1620000"/>
            <a:chOff x="1833000" y="2254378"/>
            <a:chExt cx="1620000" cy="1620000"/>
          </a:xfrm>
        </p:grpSpPr>
        <p:sp>
          <p:nvSpPr>
            <p:cNvPr id="34" name="Lágrima 3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  <p:grpSp>
        <p:nvGrpSpPr>
          <p:cNvPr id="2" name="Agrupar 1"/>
          <p:cNvGrpSpPr/>
          <p:nvPr/>
        </p:nvGrpSpPr>
        <p:grpSpPr>
          <a:xfrm>
            <a:off x="6672630" y="2287386"/>
            <a:ext cx="1620000" cy="1620000"/>
            <a:chOff x="8656679" y="2209993"/>
            <a:chExt cx="1620000" cy="162000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26" name="Lágrima 25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698" y="2579658"/>
              <a:ext cx="927960" cy="927960"/>
            </a:xfrm>
            <a:prstGeom prst="rect">
              <a:avLst/>
            </a:prstGeom>
          </p:spPr>
        </p:pic>
      </p:grpSp>
      <p:sp>
        <p:nvSpPr>
          <p:cNvPr id="38" name="Elipse 37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9964785" y="449617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9646562" y="4908614"/>
            <a:ext cx="816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latin typeface="Montserrat" panose="00000500000000000000" pitchFamily="2" charset="0"/>
              </a:rPr>
              <a:t>R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grpSp>
        <p:nvGrpSpPr>
          <p:cNvPr id="40" name="Agrupar 39"/>
          <p:cNvGrpSpPr/>
          <p:nvPr/>
        </p:nvGrpSpPr>
        <p:grpSpPr>
          <a:xfrm>
            <a:off x="9244785" y="2287386"/>
            <a:ext cx="1620000" cy="1620000"/>
            <a:chOff x="8656679" y="2209993"/>
            <a:chExt cx="1620000" cy="1620000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43" name="Lágrima 42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4658" y="2579658"/>
              <a:ext cx="803620" cy="803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9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/>
      <p:bldP spid="38" grpId="0" animBg="1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38" name="Triângulo Retângulo 37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JAVA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5" name="Fluxograma: Atraso 44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Login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52" name="Fluxograma: Atraso 51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4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7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AWS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54" name="Agrupar 53"/>
          <p:cNvGrpSpPr/>
          <p:nvPr/>
        </p:nvGrpSpPr>
        <p:grpSpPr>
          <a:xfrm>
            <a:off x="717473" y="6917953"/>
            <a:ext cx="3371203" cy="5440519"/>
            <a:chOff x="717473" y="6917953"/>
            <a:chExt cx="3371203" cy="5440519"/>
          </a:xfrm>
        </p:grpSpPr>
        <p:grpSp>
          <p:nvGrpSpPr>
            <p:cNvPr id="20" name="Agrupar 19"/>
            <p:cNvGrpSpPr/>
            <p:nvPr/>
          </p:nvGrpSpPr>
          <p:grpSpPr>
            <a:xfrm>
              <a:off x="717473" y="6917953"/>
              <a:ext cx="3371203" cy="5440519"/>
              <a:chOff x="717473" y="1417479"/>
              <a:chExt cx="3371203" cy="5440519"/>
            </a:xfrm>
          </p:grpSpPr>
          <p:sp>
            <p:nvSpPr>
              <p:cNvPr id="21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-317185" y="2452137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Placa 23"/>
              <p:cNvSpPr/>
              <p:nvPr/>
            </p:nvSpPr>
            <p:spPr>
              <a:xfrm>
                <a:off x="824988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Placa 24"/>
              <p:cNvSpPr/>
              <p:nvPr/>
            </p:nvSpPr>
            <p:spPr>
              <a:xfrm>
                <a:off x="3418229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Placa 25"/>
              <p:cNvSpPr/>
              <p:nvPr/>
            </p:nvSpPr>
            <p:spPr>
              <a:xfrm>
                <a:off x="3424579" y="211300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Placa 26"/>
              <p:cNvSpPr/>
              <p:nvPr/>
            </p:nvSpPr>
            <p:spPr>
              <a:xfrm>
                <a:off x="819738" y="210665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Triângulo Retângulo 27"/>
              <p:cNvSpPr/>
              <p:nvPr/>
            </p:nvSpPr>
            <p:spPr>
              <a:xfrm rot="9512428">
                <a:off x="3725029" y="205268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Triângulo Retângulo 28"/>
              <p:cNvSpPr/>
              <p:nvPr/>
            </p:nvSpPr>
            <p:spPr>
              <a:xfrm rot="14600451">
                <a:off x="873770" y="1992339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1156696" y="5050276"/>
                <a:ext cx="259739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b="1" dirty="0" smtClean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Implementar na nuvem legado</a:t>
                </a:r>
                <a:endPara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15" name="Retângulo Arredondado 14"/>
            <p:cNvSpPr/>
            <p:nvPr/>
          </p:nvSpPr>
          <p:spPr>
            <a:xfrm>
              <a:off x="1252168" y="7970048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706" y="8230248"/>
              <a:ext cx="1627291" cy="1627291"/>
            </a:xfrm>
            <a:prstGeom prst="rect">
              <a:avLst/>
            </a:prstGeom>
          </p:spPr>
        </p:pic>
      </p:grpSp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9" name="Agrupar 58"/>
          <p:cNvGrpSpPr/>
          <p:nvPr/>
        </p:nvGrpSpPr>
        <p:grpSpPr>
          <a:xfrm>
            <a:off x="4410398" y="6917946"/>
            <a:ext cx="3371203" cy="5440519"/>
            <a:chOff x="4410398" y="6917946"/>
            <a:chExt cx="3371203" cy="5440519"/>
          </a:xfrm>
        </p:grpSpPr>
        <p:grpSp>
          <p:nvGrpSpPr>
            <p:cNvPr id="32" name="Agrupar 31"/>
            <p:cNvGrpSpPr/>
            <p:nvPr/>
          </p:nvGrpSpPr>
          <p:grpSpPr>
            <a:xfrm>
              <a:off x="4410398" y="6917946"/>
              <a:ext cx="3371203" cy="5440519"/>
              <a:chOff x="4410398" y="1417481"/>
              <a:chExt cx="3371203" cy="5440519"/>
            </a:xfrm>
          </p:grpSpPr>
          <p:sp>
            <p:nvSpPr>
              <p:cNvPr id="33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3375740" y="2452139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Placa 34"/>
              <p:cNvSpPr/>
              <p:nvPr/>
            </p:nvSpPr>
            <p:spPr>
              <a:xfrm>
                <a:off x="4518544" y="3883737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Placa 35"/>
              <p:cNvSpPr/>
              <p:nvPr/>
            </p:nvSpPr>
            <p:spPr>
              <a:xfrm>
                <a:off x="7087504" y="3880322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Placa 36"/>
              <p:cNvSpPr/>
              <p:nvPr/>
            </p:nvSpPr>
            <p:spPr>
              <a:xfrm>
                <a:off x="7095973" y="211144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Placa 37"/>
              <p:cNvSpPr/>
              <p:nvPr/>
            </p:nvSpPr>
            <p:spPr>
              <a:xfrm>
                <a:off x="4513693" y="2106396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Triângulo Retângulo 38"/>
              <p:cNvSpPr/>
              <p:nvPr/>
            </p:nvSpPr>
            <p:spPr>
              <a:xfrm rot="14600451">
                <a:off x="4584350" y="1985343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Triângulo Retângulo 39"/>
              <p:cNvSpPr/>
              <p:nvPr/>
            </p:nvSpPr>
            <p:spPr>
              <a:xfrm rot="9512428">
                <a:off x="7421042" y="2057468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4846510" y="4473994"/>
                <a:ext cx="2597398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Para uma funcionalidade garantida do nosso monitoramento e da aplicação legado, nós estamos executando tudo em ambientes virtuais. </a:t>
                </a:r>
              </a:p>
            </p:txBody>
          </p:sp>
        </p:grpSp>
        <p:sp>
          <p:nvSpPr>
            <p:cNvPr id="55" name="Retângulo Arredondado 54"/>
            <p:cNvSpPr/>
            <p:nvPr/>
          </p:nvSpPr>
          <p:spPr>
            <a:xfrm>
              <a:off x="4906136" y="7963294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1538" y="8032748"/>
              <a:ext cx="1437806" cy="1437806"/>
            </a:xfrm>
            <a:prstGeom prst="rect">
              <a:avLst/>
            </a:prstGeom>
          </p:spPr>
        </p:pic>
      </p:grpSp>
      <p:grpSp>
        <p:nvGrpSpPr>
          <p:cNvPr id="60" name="Agrupar 59"/>
          <p:cNvGrpSpPr/>
          <p:nvPr/>
        </p:nvGrpSpPr>
        <p:grpSpPr>
          <a:xfrm>
            <a:off x="8100797" y="6917949"/>
            <a:ext cx="3371203" cy="5440519"/>
            <a:chOff x="8100797" y="6917949"/>
            <a:chExt cx="3371203" cy="5440519"/>
          </a:xfrm>
        </p:grpSpPr>
        <p:grpSp>
          <p:nvGrpSpPr>
            <p:cNvPr id="43" name="Agrupar 42"/>
            <p:cNvGrpSpPr/>
            <p:nvPr/>
          </p:nvGrpSpPr>
          <p:grpSpPr>
            <a:xfrm>
              <a:off x="8100797" y="6917949"/>
              <a:ext cx="3371203" cy="5440519"/>
              <a:chOff x="8100797" y="1417478"/>
              <a:chExt cx="3371203" cy="5440519"/>
            </a:xfrm>
          </p:grpSpPr>
          <p:sp>
            <p:nvSpPr>
              <p:cNvPr id="44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7066139" y="2452136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Placa 45"/>
              <p:cNvSpPr/>
              <p:nvPr/>
            </p:nvSpPr>
            <p:spPr>
              <a:xfrm>
                <a:off x="8206722" y="388558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Placa 46"/>
              <p:cNvSpPr/>
              <p:nvPr/>
            </p:nvSpPr>
            <p:spPr>
              <a:xfrm>
                <a:off x="10801082" y="388217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Placa 47"/>
              <p:cNvSpPr/>
              <p:nvPr/>
            </p:nvSpPr>
            <p:spPr>
              <a:xfrm>
                <a:off x="10807432" y="2109830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Triângulo Retângulo 48"/>
              <p:cNvSpPr/>
              <p:nvPr/>
            </p:nvSpPr>
            <p:spPr>
              <a:xfrm rot="9512428">
                <a:off x="11104801" y="2050876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Placa 49"/>
              <p:cNvSpPr/>
              <p:nvPr/>
            </p:nvSpPr>
            <p:spPr>
              <a:xfrm>
                <a:off x="8198346" y="211031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Triângulo Retângulo 50"/>
              <p:cNvSpPr/>
              <p:nvPr/>
            </p:nvSpPr>
            <p:spPr>
              <a:xfrm rot="14600451">
                <a:off x="8269003" y="198609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8515432" y="5026080"/>
                <a:ext cx="259739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Aplicação </a:t>
                </a:r>
                <a:r>
                  <a:rPr lang="pt-BR" sz="1600" b="1" dirty="0" err="1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java</a:t>
                </a:r>
                <a:r>
                  <a:rPr lang="pt-BR" sz="1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 para consulta local.</a:t>
                </a:r>
                <a:endPara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56" name="Retângulo Arredondado 55"/>
            <p:cNvSpPr/>
            <p:nvPr/>
          </p:nvSpPr>
          <p:spPr>
            <a:xfrm>
              <a:off x="8660010" y="8034997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5655" y="8164878"/>
              <a:ext cx="1316952" cy="1316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45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Inovação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Qual é?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Chat </a:t>
            </a:r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bot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045" y="1476278"/>
              <a:ext cx="760155" cy="76015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Árvore de decisões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376410"/>
              <a:ext cx="723791" cy="723791"/>
            </a:xfrm>
            <a:prstGeom prst="rect">
              <a:avLst/>
            </a:prstGeom>
          </p:spPr>
        </p:pic>
      </p:grp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9" y="429078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Árvore de decisões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502" y="1277712"/>
            <a:ext cx="7762875" cy="5324475"/>
          </a:xfrm>
          <a:prstGeom prst="rect">
            <a:avLst/>
          </a:prstGeom>
        </p:spPr>
      </p:pic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93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240" y="1277712"/>
            <a:ext cx="5867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Suporte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50" y="1277712"/>
            <a:ext cx="6768379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8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0748C-BF37-4002-A114-BC7903DDBC4B}"/>
              </a:ext>
            </a:extLst>
          </p:cNvPr>
          <p:cNvSpPr txBox="1"/>
          <p:nvPr/>
        </p:nvSpPr>
        <p:spPr>
          <a:xfrm>
            <a:off x="3685257" y="2759585"/>
            <a:ext cx="537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3AAFA9"/>
                </a:solidFill>
                <a:latin typeface="Montserrat SemiBold" panose="00000700000000000000" pitchFamily="2" charset="0"/>
              </a:rPr>
              <a:t>Obrigado</a:t>
            </a:r>
            <a:r>
              <a:rPr lang="pt-BR" sz="8100" dirty="0">
                <a:solidFill>
                  <a:srgbClr val="3AAFA9"/>
                </a:solidFill>
                <a:latin typeface="Montserrat SemiBold" panose="00000700000000000000" pitchFamily="2" charset="0"/>
              </a:rPr>
              <a:t>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F4283E6-27FF-456C-818C-8E0B8B7F4E2A}"/>
              </a:ext>
            </a:extLst>
          </p:cNvPr>
          <p:cNvCxnSpPr>
            <a:cxnSpLocks/>
          </p:cNvCxnSpPr>
          <p:nvPr/>
        </p:nvCxnSpPr>
        <p:spPr>
          <a:xfrm flipV="1">
            <a:off x="6453379" y="3868556"/>
            <a:ext cx="1879983" cy="14583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ECC75E-4B92-440A-8D09-7B23BDA38A43}"/>
              </a:ext>
            </a:extLst>
          </p:cNvPr>
          <p:cNvCxnSpPr/>
          <p:nvPr/>
        </p:nvCxnSpPr>
        <p:spPr>
          <a:xfrm>
            <a:off x="3506227" y="3883139"/>
            <a:ext cx="2319294" cy="0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0647" y="68692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3522" y="100473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Geladeiras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5946" y="68692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46401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3781823"/>
            <a:ext cx="226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Monitoramento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46401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871" y="1413081"/>
              <a:ext cx="786595" cy="78659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1981" y="4861823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4855" y="5179634"/>
            <a:ext cx="238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Novas tecnologias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280" y="4861823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434740"/>
              <a:ext cx="665461" cy="665461"/>
            </a:xfrm>
            <a:prstGeom prst="rect">
              <a:avLst/>
            </a:prstGeom>
          </p:spPr>
        </p:pic>
      </p:grpSp>
      <p:sp>
        <p:nvSpPr>
          <p:cNvPr id="54" name="Triângulo Retângulo 5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2086105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32" name="Fluxograma: Atraso 31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403916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+ Clientes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2086105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871" y="1392114"/>
              <a:ext cx="696617" cy="69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solução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/>
          <p:cNvGrpSpPr/>
          <p:nvPr/>
        </p:nvGrpSpPr>
        <p:grpSpPr>
          <a:xfrm>
            <a:off x="559147" y="1658983"/>
            <a:ext cx="1240971" cy="1214846"/>
            <a:chOff x="559147" y="1658983"/>
            <a:chExt cx="1240971" cy="1214846"/>
          </a:xfrm>
        </p:grpSpPr>
        <p:sp>
          <p:nvSpPr>
            <p:cNvPr id="2" name="Elipse 1"/>
            <p:cNvSpPr/>
            <p:nvPr/>
          </p:nvSpPr>
          <p:spPr>
            <a:xfrm>
              <a:off x="559147" y="1658983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2" y="1802488"/>
              <a:ext cx="912838" cy="912838"/>
            </a:xfrm>
            <a:prstGeom prst="rect">
              <a:avLst/>
            </a:prstGeom>
          </p:spPr>
        </p:pic>
      </p:grpSp>
      <p:grpSp>
        <p:nvGrpSpPr>
          <p:cNvPr id="83" name="Agrupar 82"/>
          <p:cNvGrpSpPr/>
          <p:nvPr/>
        </p:nvGrpSpPr>
        <p:grpSpPr>
          <a:xfrm>
            <a:off x="553104" y="4149634"/>
            <a:ext cx="1240971" cy="1214846"/>
            <a:chOff x="553104" y="4149634"/>
            <a:chExt cx="1240971" cy="1214846"/>
          </a:xfrm>
        </p:grpSpPr>
        <p:sp>
          <p:nvSpPr>
            <p:cNvPr id="40" name="Elipse 39"/>
            <p:cNvSpPr/>
            <p:nvPr/>
          </p:nvSpPr>
          <p:spPr>
            <a:xfrm>
              <a:off x="553104" y="4149634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9" y="4293139"/>
              <a:ext cx="912838" cy="912838"/>
            </a:xfrm>
            <a:prstGeom prst="rect">
              <a:avLst/>
            </a:prstGeom>
          </p:spPr>
        </p:pic>
      </p:grpSp>
      <p:grpSp>
        <p:nvGrpSpPr>
          <p:cNvPr id="85" name="Agrupar 84"/>
          <p:cNvGrpSpPr/>
          <p:nvPr/>
        </p:nvGrpSpPr>
        <p:grpSpPr>
          <a:xfrm>
            <a:off x="2834925" y="4149634"/>
            <a:ext cx="1240971" cy="1214846"/>
            <a:chOff x="2834925" y="4149634"/>
            <a:chExt cx="1240971" cy="1214846"/>
          </a:xfrm>
        </p:grpSpPr>
        <p:sp>
          <p:nvSpPr>
            <p:cNvPr id="42" name="Elipse 41"/>
            <p:cNvSpPr/>
            <p:nvPr/>
          </p:nvSpPr>
          <p:spPr>
            <a:xfrm>
              <a:off x="2834925" y="4149634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077" y="4365724"/>
              <a:ext cx="782666" cy="782666"/>
            </a:xfrm>
            <a:prstGeom prst="rect">
              <a:avLst/>
            </a:prstGeom>
          </p:spPr>
        </p:pic>
      </p:grpSp>
      <p:grpSp>
        <p:nvGrpSpPr>
          <p:cNvPr id="84" name="Agrupar 83"/>
          <p:cNvGrpSpPr/>
          <p:nvPr/>
        </p:nvGrpSpPr>
        <p:grpSpPr>
          <a:xfrm>
            <a:off x="2834925" y="1670455"/>
            <a:ext cx="1240971" cy="1214846"/>
            <a:chOff x="2834925" y="1670455"/>
            <a:chExt cx="1240971" cy="1214846"/>
          </a:xfrm>
        </p:grpSpPr>
        <p:sp>
          <p:nvSpPr>
            <p:cNvPr id="45" name="Elipse 44"/>
            <p:cNvSpPr/>
            <p:nvPr/>
          </p:nvSpPr>
          <p:spPr>
            <a:xfrm>
              <a:off x="2834925" y="1670455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5" y="1836876"/>
              <a:ext cx="859059" cy="859059"/>
            </a:xfrm>
            <a:prstGeom prst="rect">
              <a:avLst/>
            </a:prstGeom>
          </p:spPr>
        </p:pic>
      </p:grpSp>
      <p:grpSp>
        <p:nvGrpSpPr>
          <p:cNvPr id="86" name="Agrupar 85"/>
          <p:cNvGrpSpPr/>
          <p:nvPr/>
        </p:nvGrpSpPr>
        <p:grpSpPr>
          <a:xfrm>
            <a:off x="4719435" y="2934788"/>
            <a:ext cx="1240971" cy="1214846"/>
            <a:chOff x="4719435" y="2934788"/>
            <a:chExt cx="1240971" cy="1214846"/>
          </a:xfrm>
        </p:grpSpPr>
        <p:sp>
          <p:nvSpPr>
            <p:cNvPr id="47" name="Elipse 46"/>
            <p:cNvSpPr/>
            <p:nvPr/>
          </p:nvSpPr>
          <p:spPr>
            <a:xfrm>
              <a:off x="4719435" y="2934788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29" y="3104520"/>
              <a:ext cx="875382" cy="875382"/>
            </a:xfrm>
            <a:prstGeom prst="rect">
              <a:avLst/>
            </a:prstGeom>
          </p:spPr>
        </p:pic>
      </p:grpSp>
      <p:grpSp>
        <p:nvGrpSpPr>
          <p:cNvPr id="87" name="Agrupar 86"/>
          <p:cNvGrpSpPr/>
          <p:nvPr/>
        </p:nvGrpSpPr>
        <p:grpSpPr>
          <a:xfrm>
            <a:off x="6471579" y="2934788"/>
            <a:ext cx="1240971" cy="1214846"/>
            <a:chOff x="6471579" y="2934788"/>
            <a:chExt cx="1240971" cy="1214846"/>
          </a:xfrm>
        </p:grpSpPr>
        <p:sp>
          <p:nvSpPr>
            <p:cNvPr id="48" name="Elipse 47"/>
            <p:cNvSpPr/>
            <p:nvPr/>
          </p:nvSpPr>
          <p:spPr>
            <a:xfrm>
              <a:off x="6471579" y="2934788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979" y="3159243"/>
              <a:ext cx="765936" cy="765936"/>
            </a:xfrm>
            <a:prstGeom prst="rect">
              <a:avLst/>
            </a:prstGeom>
          </p:spPr>
        </p:pic>
      </p:grpSp>
      <p:grpSp>
        <p:nvGrpSpPr>
          <p:cNvPr id="88" name="Agrupar 87"/>
          <p:cNvGrpSpPr/>
          <p:nvPr/>
        </p:nvGrpSpPr>
        <p:grpSpPr>
          <a:xfrm>
            <a:off x="8241842" y="2921050"/>
            <a:ext cx="1240971" cy="1214846"/>
            <a:chOff x="8241842" y="2921050"/>
            <a:chExt cx="1240971" cy="1214846"/>
          </a:xfrm>
        </p:grpSpPr>
        <p:sp>
          <p:nvSpPr>
            <p:cNvPr id="51" name="Elipse 50"/>
            <p:cNvSpPr/>
            <p:nvPr/>
          </p:nvSpPr>
          <p:spPr>
            <a:xfrm>
              <a:off x="8241842" y="2921050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374" y="3104520"/>
              <a:ext cx="847905" cy="847905"/>
            </a:xfrm>
            <a:prstGeom prst="rect">
              <a:avLst/>
            </a:prstGeom>
          </p:spPr>
        </p:pic>
      </p:grpSp>
      <p:grpSp>
        <p:nvGrpSpPr>
          <p:cNvPr id="89" name="Agrupar 88"/>
          <p:cNvGrpSpPr/>
          <p:nvPr/>
        </p:nvGrpSpPr>
        <p:grpSpPr>
          <a:xfrm>
            <a:off x="10007697" y="2948527"/>
            <a:ext cx="1240971" cy="1214846"/>
            <a:chOff x="10007697" y="2948527"/>
            <a:chExt cx="1240971" cy="1214846"/>
          </a:xfrm>
        </p:grpSpPr>
        <p:sp>
          <p:nvSpPr>
            <p:cNvPr id="53" name="Elipse 52"/>
            <p:cNvSpPr/>
            <p:nvPr/>
          </p:nvSpPr>
          <p:spPr>
            <a:xfrm>
              <a:off x="10007697" y="2948527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030" y="3104520"/>
              <a:ext cx="940304" cy="940304"/>
            </a:xfrm>
            <a:prstGeom prst="rect">
              <a:avLst/>
            </a:prstGeom>
          </p:spPr>
        </p:pic>
      </p:grpSp>
      <p:sp>
        <p:nvSpPr>
          <p:cNvPr id="74" name="CaixaDeTexto 73"/>
          <p:cNvSpPr txBox="1"/>
          <p:nvPr/>
        </p:nvSpPr>
        <p:spPr>
          <a:xfrm>
            <a:off x="843153" y="2974577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43153" y="5507985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2912842" y="2974577"/>
            <a:ext cx="10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Psutil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2644680" y="5507985"/>
            <a:ext cx="20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Webcrawler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724018" y="4099792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Banco de dados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6500607" y="4133114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Análise dos dados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086504" y="4232006"/>
            <a:ext cx="1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Montserrat" panose="00000500000000000000" pitchFamily="2" charset="0"/>
              </a:rPr>
              <a:t>Dashboard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9752126" y="4254785"/>
            <a:ext cx="175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Funcionários</a:t>
            </a:r>
            <a:endParaRPr lang="pt-BR" dirty="0">
              <a:latin typeface="Montserrat" panose="00000500000000000000" pitchFamily="2" charset="0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2266405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4757057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4219218" y="2677935"/>
            <a:ext cx="500217" cy="31368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 flipV="1">
            <a:off x="4216063" y="4290692"/>
            <a:ext cx="503372" cy="304088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605854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780641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9579738" y="3542211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944" y="1277712"/>
            <a:ext cx="7573192" cy="552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 detalhado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266" y="1277712"/>
            <a:ext cx="9537129" cy="53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Site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" name="Triângulo Retângulo 6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 descr="Uma imagem contendo ao ar livre, edifício, rua, estacionamento&#10;&#10;Descrição gerada automaticamente">
            <a:extLst>
              <a:ext uri="{FF2B5EF4-FFF2-40B4-BE49-F238E27FC236}">
                <a16:creationId xmlns:a16="http://schemas.microsoft.com/office/drawing/2014/main" id="{520D32AD-6A4E-4FEA-BE7B-739B438D9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"/>
          <a:stretch/>
        </p:blipFill>
        <p:spPr>
          <a:xfrm>
            <a:off x="1106966" y="1344498"/>
            <a:ext cx="9953947" cy="4729572"/>
          </a:xfrm>
          <a:prstGeom prst="rect">
            <a:avLst/>
          </a:prstGeom>
          <a:ln w="38100">
            <a:solidFill>
              <a:srgbClr val="17252A"/>
            </a:solidFill>
          </a:ln>
        </p:spPr>
      </p:pic>
    </p:spTree>
    <p:extLst>
      <p:ext uri="{BB962C8B-B14F-4D97-AF65-F5344CB8AC3E}">
        <p14:creationId xmlns:p14="http://schemas.microsoft.com/office/powerpoint/2010/main" val="15144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Protótipos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Dashboard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40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Dashboard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578" y="1302201"/>
            <a:ext cx="7954736" cy="48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Login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0" y="1277712"/>
            <a:ext cx="8001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9" ma:contentTypeDescription="Create a new document." ma:contentTypeScope="" ma:versionID="487f2b4f5bb26e664e658aeeb82afc06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edc5afedb1afb76831d7c08402d80832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87D459-01C6-46F3-85EB-8A8AB455C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72C250-C430-4380-B8BD-02E395B67AF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86822d51-02f5-488a-80f3-0b621e7c317a"/>
    <ds:schemaRef ds:uri="1f168f81-3f83-4b33-9f0c-ec152bce3f9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12B114C-EB44-46E6-930B-B69E30F6F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114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Eras Medium ITC</vt:lpstr>
      <vt:lpstr>Montserrat</vt:lpstr>
      <vt:lpstr>Montserrat Black</vt:lpstr>
      <vt:lpstr>Montserrat SemiBold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292</cp:revision>
  <dcterms:created xsi:type="dcterms:W3CDTF">2020-09-13T21:03:25Z</dcterms:created>
  <dcterms:modified xsi:type="dcterms:W3CDTF">2020-10-27T01:42:32Z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