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7" r:id="rId17"/>
    <p:sldId id="271" r:id="rId18"/>
    <p:sldId id="272" r:id="rId19"/>
    <p:sldId id="273" r:id="rId20"/>
    <p:sldId id="274" r:id="rId21"/>
    <p:sldId id="275" r:id="rId22"/>
    <p:sldId id="276" r:id="rId23"/>
    <p:sldId id="26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4820475" y="44710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3903802" y="481861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146950" y="44283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7392630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917892" y="486165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6722759" y="490861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426950" y="221959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4100475" y="227951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6672630" y="228738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964785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9646562" y="4908614"/>
            <a:ext cx="816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R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9244785" y="2287386"/>
            <a:ext cx="1620000" cy="1620000"/>
            <a:chOff x="8656679" y="2209993"/>
            <a:chExt cx="1620000" cy="1620000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43" name="Lágrima 42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658" y="2579658"/>
              <a:ext cx="803620" cy="80362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371203" cy="5440519"/>
            <a:chOff x="717473" y="6917953"/>
            <a:chExt cx="3371203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371203" cy="5440519"/>
              <a:chOff x="717473" y="1417479"/>
              <a:chExt cx="3371203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1156696" y="5050276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 smtClean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Implementar na nuvem legado</a:t>
                </a:r>
                <a:endPara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6" y="8230248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Para uma funcionalidade garantida do nosso monitoramento e da aplicação legado, nós estamos executando tudo em ambientes virtuais. 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15432" y="5026080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  <a:r>
                  <a:rPr lang="pt-BR" sz="1600" b="1" dirty="0" err="1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java</a:t>
                </a:r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 para consulta local.</a:t>
                </a:r>
                <a:endPara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52" name="Triângulo Retângulo 5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115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293</cp:revision>
  <dcterms:created xsi:type="dcterms:W3CDTF">2020-09-13T21:03:25Z</dcterms:created>
  <dcterms:modified xsi:type="dcterms:W3CDTF">2020-10-27T12:19:27Z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