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5C3B-7DC8-4A6D-9367-A28A7574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2CDEC-2A10-4C96-8ECA-CA752D0B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887ED-7676-4AB5-A3DB-EC872B3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95C33-213D-4732-89B9-2569667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75095-3613-4851-A8A7-97FD5C51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42A1-8629-4B56-A818-16E0E090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FC022-6911-409D-B1C8-7637BEB6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2CCA0-BD03-412B-908A-74B4DCA2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87899-4824-4AF0-9559-7373A8C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C006E-683F-4877-9512-5594A02E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A63BD-404F-4292-882B-99534EAE9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82F9D-FF39-453E-A67A-67CCF64C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4134F-68DC-4931-8601-97037DD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7C46-AA9F-49E9-ACE5-C2562FE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CF3CE-C437-4E84-A5E5-6AE87DF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67C5-6620-437A-A844-2DC17775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9B958-AF5A-4BF5-8EE3-9651C79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10FF1-8559-4CDD-971C-2B6DAD02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11D89-5A88-40CB-9406-CDBC669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C87B8-58E8-4425-91D6-582983E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8136-242A-42A5-B518-1225DE6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FA264-1AA5-419A-90F7-BAC80191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28D69-424F-4F08-A37A-80298A2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0A752-2F2A-4A33-BBB3-29AB2577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D153E-5A1C-482C-B92D-183C79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0FC33-1D7F-45F3-B3B0-7D59925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3AD8-3BA5-4D95-90A0-3B5DFD98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BF672-5AFB-407B-B9CE-3E4A86E3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0C90E-BDE6-483C-8851-C13DEEAA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421C8-AA26-4645-810B-553A2A4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8D30-D3AD-4AF5-B025-9C595C0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50F9-EFD7-4E0B-8E95-70F6348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E669-4A91-4BAF-883A-77FD4863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42A8D3-B7C8-4DE6-B7DE-250831D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6520-9D61-4D4E-9289-5015AF4D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BE09B-2897-43D8-AB4A-D65FD53B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376A03-6AA9-4DC3-8996-539E996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A430E1-0E5C-4A2B-B795-CBE43AA4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CA30AC-93A5-4731-9033-3262228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80F63-E634-4601-B5A4-C88AC2E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51F8B-5BD2-4789-97EE-CE8B6EA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5E6128-7876-4FE1-B4C2-09510E9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58C917-1566-4734-8E02-7891A13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07E2B-F938-4FE1-8460-D6539ED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AECEE-E14A-42CE-B096-EC2A6B4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09A25-AFA3-47A0-BCEB-69F9EA0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50063-E5A2-494C-9D8B-869B81A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7F3E1-A135-4DB6-9F2B-E8A8209A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8D477-F6A0-4B62-AA07-0DDAA35A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F8202-32AE-4E62-B95F-7912A08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28481-7151-4D06-AA4A-8901856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DB2F7A-12EA-49C9-9081-39F3E57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0CA6-F373-441E-B596-FE501670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21A181-2671-420B-B736-B2F54EFF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A4F34-1BFA-4926-888E-1F543BB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81153-BA97-4994-B352-05CDF7AB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F17A7-CDF7-43E1-B340-5C60E14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53201-1BCB-4AE2-BAB2-46778CCB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B0D61-0ED4-4248-A11A-23501BB7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79D72-70E3-4CAE-8DC1-988C7DC8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7094F-9A5A-48A5-9E31-A88D6EBC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B88F-A2CB-4067-ADAE-7C47100211AC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1A12A-7056-4BF4-B2D9-E684ED14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7A652-0F02-47A2-8F68-820AFCD0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2D9E1FDD-0914-4126-84B4-BB55BB30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5" y="529564"/>
            <a:ext cx="806298" cy="5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15BB336-C452-450C-AC56-81DE4A5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06" y="309097"/>
            <a:ext cx="900066" cy="8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A7AA8E8-5208-43C1-858D-7108A9E0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15" y="356493"/>
            <a:ext cx="663954" cy="6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BD55FFE-C9E5-4E81-BDD0-55C811E7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95" y="2394142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05E1F6-4626-4027-B34D-EC50521E7700}"/>
              </a:ext>
            </a:extLst>
          </p:cNvPr>
          <p:cNvSpPr txBox="1"/>
          <p:nvPr/>
        </p:nvSpPr>
        <p:spPr>
          <a:xfrm>
            <a:off x="364330" y="11758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C64EEB-7868-45E1-8552-7A9171D889B5}"/>
              </a:ext>
            </a:extLst>
          </p:cNvPr>
          <p:cNvSpPr txBox="1"/>
          <p:nvPr/>
        </p:nvSpPr>
        <p:spPr>
          <a:xfrm>
            <a:off x="1797051" y="11758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3E64514-9EED-4411-8F07-C3793EC39818}"/>
              </a:ext>
            </a:extLst>
          </p:cNvPr>
          <p:cNvGrpSpPr/>
          <p:nvPr/>
        </p:nvGrpSpPr>
        <p:grpSpPr>
          <a:xfrm>
            <a:off x="3213686" y="625321"/>
            <a:ext cx="392262" cy="167064"/>
            <a:chOff x="3350497" y="557317"/>
            <a:chExt cx="392262" cy="167064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9FE0F40-EB8C-4360-86C2-860B72FB110D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70B76C1-66F7-4825-9950-E1ED731449C4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198458-AE60-45E7-89E6-BB348F58E8BF}"/>
              </a:ext>
            </a:extLst>
          </p:cNvPr>
          <p:cNvSpPr txBox="1"/>
          <p:nvPr/>
        </p:nvSpPr>
        <p:spPr>
          <a:xfrm>
            <a:off x="5883214" y="1098070"/>
            <a:ext cx="118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 Monitor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180EA9-EC2F-46C5-B628-4E408A07FC68}"/>
              </a:ext>
            </a:extLst>
          </p:cNvPr>
          <p:cNvGrpSpPr/>
          <p:nvPr/>
        </p:nvGrpSpPr>
        <p:grpSpPr>
          <a:xfrm>
            <a:off x="7741640" y="520874"/>
            <a:ext cx="1159292" cy="346839"/>
            <a:chOff x="3184525" y="5724327"/>
            <a:chExt cx="1719020" cy="514350"/>
          </a:xfrm>
        </p:grpSpPr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3D9100DF-8E33-4A93-942F-2D698CFF6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525" y="5724327"/>
              <a:ext cx="504825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23AF8A3-2F54-43FA-B156-B30D747E3473}"/>
                </a:ext>
              </a:extLst>
            </p:cNvPr>
            <p:cNvSpPr txBox="1"/>
            <p:nvPr/>
          </p:nvSpPr>
          <p:spPr>
            <a:xfrm>
              <a:off x="3744253" y="579683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Data.json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4A993D3-77ED-4B50-80B3-30413434AB5D}"/>
              </a:ext>
            </a:extLst>
          </p:cNvPr>
          <p:cNvGrpSpPr/>
          <p:nvPr/>
        </p:nvGrpSpPr>
        <p:grpSpPr>
          <a:xfrm>
            <a:off x="3465621" y="142142"/>
            <a:ext cx="1890765" cy="1667630"/>
            <a:chOff x="193937" y="2210159"/>
            <a:chExt cx="2516503" cy="246327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B498FDD-043B-4D9B-8C02-7AC58C208B5A}"/>
                </a:ext>
              </a:extLst>
            </p:cNvPr>
            <p:cNvGrpSpPr/>
            <p:nvPr/>
          </p:nvGrpSpPr>
          <p:grpSpPr>
            <a:xfrm>
              <a:off x="193937" y="3360566"/>
              <a:ext cx="2516503" cy="1312864"/>
              <a:chOff x="550956" y="2264431"/>
              <a:chExt cx="2516503" cy="1312864"/>
            </a:xfrm>
          </p:grpSpPr>
          <p:pic>
            <p:nvPicPr>
              <p:cNvPr id="1050" name="Picture 26">
                <a:extLst>
                  <a:ext uri="{FF2B5EF4-FFF2-40B4-BE49-F238E27FC236}">
                    <a16:creationId xmlns:a16="http://schemas.microsoft.com/office/drawing/2014/main" id="{577B8DF4-4BFC-4E23-9749-8487D8E877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56" y="233963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>
                <a:extLst>
                  <a:ext uri="{FF2B5EF4-FFF2-40B4-BE49-F238E27FC236}">
                    <a16:creationId xmlns:a16="http://schemas.microsoft.com/office/drawing/2014/main" id="{D18CD81D-BD86-4CBA-9644-DE9A2598E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567" y="2321581"/>
                <a:ext cx="762000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4" name="Picture 30">
                <a:extLst>
                  <a:ext uri="{FF2B5EF4-FFF2-40B4-BE49-F238E27FC236}">
                    <a16:creationId xmlns:a16="http://schemas.microsoft.com/office/drawing/2014/main" id="{D41FAC03-6AD3-4C36-8F2D-C5C1B8A40F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459" y="2264431"/>
                <a:ext cx="762000" cy="790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ADE8CA3-9658-4357-B6D4-B677C1493BA4}"/>
                  </a:ext>
                </a:extLst>
              </p:cNvPr>
              <p:cNvSpPr txBox="1"/>
              <p:nvPr/>
            </p:nvSpPr>
            <p:spPr>
              <a:xfrm>
                <a:off x="1205541" y="320796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Hardware</a:t>
                </a:r>
              </a:p>
            </p:txBody>
          </p:sp>
        </p:grpSp>
        <p:pic>
          <p:nvPicPr>
            <p:cNvPr id="14" name="Imagem 13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BFCCD30-421D-4312-A881-CB53CAA63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33" y="2210159"/>
              <a:ext cx="1299930" cy="1139105"/>
            </a:xfrm>
            <a:prstGeom prst="rect">
              <a:avLst/>
            </a:prstGeom>
          </p:spPr>
        </p:pic>
      </p:grpSp>
      <p:pic>
        <p:nvPicPr>
          <p:cNvPr id="29" name="Imagem 28" descr="Uma imagem contendo Logotipo&#10;&#10;Descrição gerada automaticamente">
            <a:extLst>
              <a:ext uri="{FF2B5EF4-FFF2-40B4-BE49-F238E27FC236}">
                <a16:creationId xmlns:a16="http://schemas.microsoft.com/office/drawing/2014/main" id="{1B9B196D-B9C6-4765-B5B9-C91AC4670CEF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56" y="5218621"/>
            <a:ext cx="680802" cy="680802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7159BA47-B8C0-4BCD-9800-793A0AD90ABE}"/>
              </a:ext>
            </a:extLst>
          </p:cNvPr>
          <p:cNvSpPr txBox="1"/>
          <p:nvPr/>
        </p:nvSpPr>
        <p:spPr>
          <a:xfrm>
            <a:off x="5598348" y="5889849"/>
            <a:ext cx="24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/Relatórios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5ED0F96C-9856-4C92-80B4-2AEF4C06B75D}"/>
              </a:ext>
            </a:extLst>
          </p:cNvPr>
          <p:cNvSpPr txBox="1"/>
          <p:nvPr/>
        </p:nvSpPr>
        <p:spPr>
          <a:xfrm>
            <a:off x="3027365" y="29361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Gerente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23" y="5938133"/>
            <a:ext cx="584527" cy="584527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18" y="68920"/>
            <a:ext cx="460644" cy="460644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B7E35D9-905D-4889-B81D-0FB9BB2E074A}"/>
              </a:ext>
            </a:extLst>
          </p:cNvPr>
          <p:cNvGrpSpPr/>
          <p:nvPr/>
        </p:nvGrpSpPr>
        <p:grpSpPr>
          <a:xfrm>
            <a:off x="47542" y="2649854"/>
            <a:ext cx="1967165" cy="552842"/>
            <a:chOff x="7000922" y="343039"/>
            <a:chExt cx="2659702" cy="778668"/>
          </a:xfrm>
        </p:grpSpPr>
        <p:pic>
          <p:nvPicPr>
            <p:cNvPr id="92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038" y="343039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0E1272FA-1D7A-41C4-939A-68E05309CBED}"/>
                </a:ext>
              </a:extLst>
            </p:cNvPr>
            <p:cNvSpPr txBox="1"/>
            <p:nvPr/>
          </p:nvSpPr>
          <p:spPr>
            <a:xfrm>
              <a:off x="7000922" y="752375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Usuários das máquinas </a:t>
              </a:r>
            </a:p>
          </p:txBody>
        </p:sp>
        <p:pic>
          <p:nvPicPr>
            <p:cNvPr id="118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1459" y="353570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4">
              <a:extLst>
                <a:ext uri="{FF2B5EF4-FFF2-40B4-BE49-F238E27FC236}">
                  <a16:creationId xmlns:a16="http://schemas.microsoft.com/office/drawing/2014/main" id="{AF771BC2-2533-46CA-A669-A93E3FF9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07" y1="20859" x2="52147" y2="190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531" y="343039"/>
              <a:ext cx="514833" cy="51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239DCCB-87A4-4068-98A2-B72841F29521}"/>
              </a:ext>
            </a:extLst>
          </p:cNvPr>
          <p:cNvGrpSpPr/>
          <p:nvPr/>
        </p:nvGrpSpPr>
        <p:grpSpPr>
          <a:xfrm>
            <a:off x="5923759" y="2486631"/>
            <a:ext cx="2069749" cy="2281493"/>
            <a:chOff x="4583229" y="2007259"/>
            <a:chExt cx="2069749" cy="2281493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A127325-A15D-464C-A99E-EB5E0BDD6ACF}"/>
                </a:ext>
              </a:extLst>
            </p:cNvPr>
            <p:cNvSpPr txBox="1"/>
            <p:nvPr/>
          </p:nvSpPr>
          <p:spPr>
            <a:xfrm>
              <a:off x="5075704" y="2985852"/>
              <a:ext cx="475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AV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37A3576-6D93-412E-BD78-3C58861FF2DD}"/>
                </a:ext>
              </a:extLst>
            </p:cNvPr>
            <p:cNvSpPr txBox="1"/>
            <p:nvPr/>
          </p:nvSpPr>
          <p:spPr>
            <a:xfrm>
              <a:off x="4690791" y="365594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psutil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FFF3165-266B-4542-B043-0353793029EF}"/>
                </a:ext>
              </a:extLst>
            </p:cNvPr>
            <p:cNvSpPr/>
            <p:nvPr/>
          </p:nvSpPr>
          <p:spPr>
            <a:xfrm>
              <a:off x="4583229" y="2007259"/>
              <a:ext cx="2069749" cy="2281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1" name="Picture 21">
              <a:extLst>
                <a:ext uri="{FF2B5EF4-FFF2-40B4-BE49-F238E27FC236}">
                  <a16:creationId xmlns:a16="http://schemas.microsoft.com/office/drawing/2014/main" id="{AD6CB106-69D7-419C-B3D7-30B392722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031" y="2922319"/>
              <a:ext cx="475324" cy="52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C72BFF45-D5D7-47E0-A144-62C107CB5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705" y="2055989"/>
              <a:ext cx="460644" cy="460644"/>
            </a:xfrm>
            <a:prstGeom prst="rect">
              <a:avLst/>
            </a:prstGeom>
          </p:spPr>
        </p:pic>
        <p:pic>
          <p:nvPicPr>
            <p:cNvPr id="73" name="Picture 21">
              <a:extLst>
                <a:ext uri="{FF2B5EF4-FFF2-40B4-BE49-F238E27FC236}">
                  <a16:creationId xmlns:a16="http://schemas.microsoft.com/office/drawing/2014/main" id="{0E0D1C56-4625-4E64-8C02-D5FAE1C6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074" y="3603582"/>
              <a:ext cx="606753" cy="52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2E0D8828-73A9-4B6E-8C10-FF6DD2110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915" y="3384761"/>
              <a:ext cx="2" cy="2892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A1A4CE6F-F030-4EAC-BC82-92B6BA2DF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915" y="2557521"/>
              <a:ext cx="1" cy="34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CE8AAA-AEFF-4A8B-9A43-6369F9291887}"/>
              </a:ext>
            </a:extLst>
          </p:cNvPr>
          <p:cNvSpPr txBox="1"/>
          <p:nvPr/>
        </p:nvSpPr>
        <p:spPr>
          <a:xfrm>
            <a:off x="6964206" y="211205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psutil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D9B23FF-39E2-43E2-8503-F9FACE06EADE}"/>
              </a:ext>
            </a:extLst>
          </p:cNvPr>
          <p:cNvGrpSpPr/>
          <p:nvPr/>
        </p:nvGrpSpPr>
        <p:grpSpPr>
          <a:xfrm>
            <a:off x="9752498" y="76962"/>
            <a:ext cx="2245595" cy="2242164"/>
            <a:chOff x="4770394" y="4826887"/>
            <a:chExt cx="2586487" cy="1938696"/>
          </a:xfrm>
        </p:grpSpPr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281507A-8A60-455B-8E66-5FC712342992}"/>
                </a:ext>
              </a:extLst>
            </p:cNvPr>
            <p:cNvSpPr txBox="1"/>
            <p:nvPr/>
          </p:nvSpPr>
          <p:spPr>
            <a:xfrm>
              <a:off x="6197589" y="4826887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API OHM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A30F4C70-9A48-4EBE-B252-469227566285}"/>
                </a:ext>
              </a:extLst>
            </p:cNvPr>
            <p:cNvGrpSpPr/>
            <p:nvPr/>
          </p:nvGrpSpPr>
          <p:grpSpPr>
            <a:xfrm>
              <a:off x="4770394" y="5132498"/>
              <a:ext cx="2573872" cy="1633085"/>
              <a:chOff x="6067184" y="5162844"/>
              <a:chExt cx="2573872" cy="1633085"/>
            </a:xfrm>
          </p:grpSpPr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0ED356C-B014-40AC-90AA-BD56C69663B1}"/>
                  </a:ext>
                </a:extLst>
              </p:cNvPr>
              <p:cNvSpPr txBox="1"/>
              <p:nvPr/>
            </p:nvSpPr>
            <p:spPr>
              <a:xfrm>
                <a:off x="6701635" y="5754898"/>
                <a:ext cx="658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AV</a:t>
                </a: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6D1FDD91-AC1F-47C1-BEA5-27687E9A8646}"/>
                  </a:ext>
                </a:extLst>
              </p:cNvPr>
              <p:cNvSpPr/>
              <p:nvPr/>
            </p:nvSpPr>
            <p:spPr>
              <a:xfrm>
                <a:off x="6067184" y="5167074"/>
                <a:ext cx="2573872" cy="16288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9" name="Picture 21">
                <a:extLst>
                  <a:ext uri="{FF2B5EF4-FFF2-40B4-BE49-F238E27FC236}">
                    <a16:creationId xmlns:a16="http://schemas.microsoft.com/office/drawing/2014/main" id="{021B3648-D5F6-4B90-8E76-5D733488F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>
                            <a14:foregroundMark x1="52778" y1="43396" x2="52778" y2="43396"/>
                            <a14:foregroundMark x1="55556" y1="37736" x2="55556" y2="37736"/>
                            <a14:foregroundMark x1="37963" y1="30189" x2="37963" y2="301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3513" y="5710507"/>
                <a:ext cx="483285" cy="488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Imagem 78">
                <a:extLst>
                  <a:ext uri="{FF2B5EF4-FFF2-40B4-BE49-F238E27FC236}">
                    <a16:creationId xmlns:a16="http://schemas.microsoft.com/office/drawing/2014/main" id="{4B9A00E7-E7D1-45DC-8B96-9B325E9E9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08" y="5162844"/>
                <a:ext cx="460644" cy="460644"/>
              </a:xfrm>
              <a:prstGeom prst="rect">
                <a:avLst/>
              </a:prstGeom>
            </p:spPr>
          </p:pic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2E52EE8D-F398-44B7-BD22-2D3016429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789" y="5596752"/>
                <a:ext cx="26548" cy="1990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1123127-1D73-4A4E-90F8-1FBAB5C8C26F}"/>
                  </a:ext>
                </a:extLst>
              </p:cNvPr>
              <p:cNvSpPr txBox="1"/>
              <p:nvPr/>
            </p:nvSpPr>
            <p:spPr>
              <a:xfrm>
                <a:off x="6729824" y="6376858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API OHM</a:t>
                </a:r>
              </a:p>
            </p:txBody>
          </p:sp>
          <p:pic>
            <p:nvPicPr>
              <p:cNvPr id="85" name="Picture 20">
                <a:extLst>
                  <a:ext uri="{FF2B5EF4-FFF2-40B4-BE49-F238E27FC236}">
                    <a16:creationId xmlns:a16="http://schemas.microsoft.com/office/drawing/2014/main" id="{7691624C-AFD9-4848-B74F-2068C4F306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7347" y="6317152"/>
                <a:ext cx="443482" cy="451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275D9C7A-D050-449B-ABFF-8080BC1FDE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7061" y="6119143"/>
                <a:ext cx="52904" cy="2833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074EBDF-F6A1-40E8-993D-0AAB65C02A89}"/>
              </a:ext>
            </a:extLst>
          </p:cNvPr>
          <p:cNvGrpSpPr/>
          <p:nvPr/>
        </p:nvGrpSpPr>
        <p:grpSpPr>
          <a:xfrm>
            <a:off x="441412" y="5502051"/>
            <a:ext cx="4443547" cy="1091699"/>
            <a:chOff x="7099097" y="1228872"/>
            <a:chExt cx="4443547" cy="1091699"/>
          </a:xfrm>
        </p:grpSpPr>
        <p:pic>
          <p:nvPicPr>
            <p:cNvPr id="1047" name="Picture 23">
              <a:extLst>
                <a:ext uri="{FF2B5EF4-FFF2-40B4-BE49-F238E27FC236}">
                  <a16:creationId xmlns:a16="http://schemas.microsoft.com/office/drawing/2014/main" id="{A4572B22-DC30-49B0-A334-BB0C6A293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128" y="1441966"/>
              <a:ext cx="440401" cy="44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ECE62F2C-C754-4CB1-B8CB-9E9082D766B6}"/>
                </a:ext>
              </a:extLst>
            </p:cNvPr>
            <p:cNvSpPr txBox="1"/>
            <p:nvPr/>
          </p:nvSpPr>
          <p:spPr>
            <a:xfrm>
              <a:off x="7314240" y="1840827"/>
              <a:ext cx="153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Bot Telegram</a:t>
              </a: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790" y="1659301"/>
              <a:ext cx="1702882" cy="223066"/>
            </a:xfrm>
            <a:prstGeom prst="rect">
              <a:avLst/>
            </a:prstGeom>
          </p:spPr>
        </p:pic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78CE793-0CBA-4B5B-8C82-E98B15A63BCD}"/>
                </a:ext>
              </a:extLst>
            </p:cNvPr>
            <p:cNvSpPr/>
            <p:nvPr/>
          </p:nvSpPr>
          <p:spPr>
            <a:xfrm>
              <a:off x="7099097" y="1228872"/>
              <a:ext cx="4443547" cy="1091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F4E892C3-AA58-4BAD-944C-391A631A0A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3" y="3489331"/>
            <a:ext cx="900063" cy="900063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94B50A-127D-44FC-96CD-1678E4A32234}"/>
              </a:ext>
            </a:extLst>
          </p:cNvPr>
          <p:cNvSpPr txBox="1"/>
          <p:nvPr/>
        </p:nvSpPr>
        <p:spPr>
          <a:xfrm>
            <a:off x="345118" y="5156325"/>
            <a:ext cx="28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Comunicação/Notificações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F975C38-90CF-49E7-90E2-A34ADDDAA135}"/>
              </a:ext>
            </a:extLst>
          </p:cNvPr>
          <p:cNvGrpSpPr/>
          <p:nvPr/>
        </p:nvGrpSpPr>
        <p:grpSpPr>
          <a:xfrm>
            <a:off x="9704853" y="3192484"/>
            <a:ext cx="2282287" cy="2162538"/>
            <a:chOff x="8129813" y="4006330"/>
            <a:chExt cx="2282287" cy="2162538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E5B8513-904F-4D98-AE62-1C0C3ACF116C}"/>
                </a:ext>
              </a:extLst>
            </p:cNvPr>
            <p:cNvGrpSpPr/>
            <p:nvPr/>
          </p:nvGrpSpPr>
          <p:grpSpPr>
            <a:xfrm>
              <a:off x="8129813" y="4006330"/>
              <a:ext cx="2282287" cy="2162538"/>
              <a:chOff x="8759087" y="3384761"/>
              <a:chExt cx="2019742" cy="1934956"/>
            </a:xfrm>
          </p:grpSpPr>
          <p:pic>
            <p:nvPicPr>
              <p:cNvPr id="67" name="Imagem 66" descr="Uma imagem contendo Forma&#10;&#10;Descrição gerada automaticamente">
                <a:extLst>
                  <a:ext uri="{FF2B5EF4-FFF2-40B4-BE49-F238E27FC236}">
                    <a16:creationId xmlns:a16="http://schemas.microsoft.com/office/drawing/2014/main" id="{0BFCCD30-421D-4312-A881-CB53CAA6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750" y="3421705"/>
                <a:ext cx="1278694" cy="1278694"/>
              </a:xfrm>
              <a:prstGeom prst="rect">
                <a:avLst/>
              </a:prstGeom>
            </p:spPr>
          </p:pic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1572" y="3607457"/>
                <a:ext cx="418552" cy="418552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8063" y="4332068"/>
                <a:ext cx="597054" cy="427888"/>
              </a:xfrm>
              <a:prstGeom prst="rect">
                <a:avLst/>
              </a:prstGeom>
            </p:spPr>
          </p:pic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AFFF3165-266B-4542-B043-0353793029EF}"/>
                  </a:ext>
                </a:extLst>
              </p:cNvPr>
              <p:cNvSpPr/>
              <p:nvPr/>
            </p:nvSpPr>
            <p:spPr>
              <a:xfrm>
                <a:off x="8759087" y="3384761"/>
                <a:ext cx="2019742" cy="19349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8" name="Picture 22">
                <a:extLst>
                  <a:ext uri="{FF2B5EF4-FFF2-40B4-BE49-F238E27FC236}">
                    <a16:creationId xmlns:a16="http://schemas.microsoft.com/office/drawing/2014/main" id="{64DA711C-77EB-4CD0-A08D-77226404E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42522" y="3624432"/>
                <a:ext cx="412248" cy="43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B3FC42C0-B853-4595-B097-B44D1708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971" y="5694193"/>
              <a:ext cx="491030" cy="460644"/>
            </a:xfrm>
            <a:prstGeom prst="rect">
              <a:avLst/>
            </a:prstGeom>
          </p:spPr>
        </p:pic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E190A52-A72C-46B0-AB7A-D960FDB7E761}"/>
                </a:ext>
              </a:extLst>
            </p:cNvPr>
            <p:cNvSpPr/>
            <p:nvPr/>
          </p:nvSpPr>
          <p:spPr>
            <a:xfrm>
              <a:off x="8156855" y="4061598"/>
              <a:ext cx="2149352" cy="1580745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8A1E5EC7-E774-4837-99D8-2D8A18497E84}"/>
              </a:ext>
            </a:extLst>
          </p:cNvPr>
          <p:cNvGrpSpPr/>
          <p:nvPr/>
        </p:nvGrpSpPr>
        <p:grpSpPr>
          <a:xfrm>
            <a:off x="5546108" y="639028"/>
            <a:ext cx="392262" cy="167064"/>
            <a:chOff x="3350497" y="557317"/>
            <a:chExt cx="392262" cy="167064"/>
          </a:xfrm>
        </p:grpSpPr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03F7363-D742-46DF-B2BF-4C45F5EEBFF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6AE4A9E3-A183-4639-8EF8-8B95AD40DAA8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B78C7CC6-54C7-439B-BCBA-9C60662321F7}"/>
              </a:ext>
            </a:extLst>
          </p:cNvPr>
          <p:cNvGrpSpPr/>
          <p:nvPr/>
        </p:nvGrpSpPr>
        <p:grpSpPr>
          <a:xfrm>
            <a:off x="7151590" y="610761"/>
            <a:ext cx="392262" cy="167064"/>
            <a:chOff x="3350497" y="557317"/>
            <a:chExt cx="392262" cy="167064"/>
          </a:xfrm>
        </p:grpSpPr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1D5B488-22BC-4892-9CAE-36F756397A1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52CC0059-CF75-4651-9901-0B6CCC89353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DFD31206-00AB-4532-8DCF-426F1E27B12A}"/>
              </a:ext>
            </a:extLst>
          </p:cNvPr>
          <p:cNvGrpSpPr/>
          <p:nvPr/>
        </p:nvGrpSpPr>
        <p:grpSpPr>
          <a:xfrm>
            <a:off x="9291514" y="643273"/>
            <a:ext cx="392262" cy="167064"/>
            <a:chOff x="3350497" y="557317"/>
            <a:chExt cx="392262" cy="167064"/>
          </a:xfrm>
        </p:grpSpPr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4E806027-334C-427F-B915-D87A74EBB8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B101DAAC-A6D6-45CF-A0C0-C01259E6571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9BD269-C707-4778-BB31-A13D9EDF3238}"/>
              </a:ext>
            </a:extLst>
          </p:cNvPr>
          <p:cNvGrpSpPr/>
          <p:nvPr/>
        </p:nvGrpSpPr>
        <p:grpSpPr>
          <a:xfrm rot="3015781">
            <a:off x="5340241" y="2032706"/>
            <a:ext cx="467721" cy="325760"/>
            <a:chOff x="3350497" y="557317"/>
            <a:chExt cx="392262" cy="167064"/>
          </a:xfrm>
        </p:grpSpPr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E0150C02-43FB-4619-BC92-907ED5690D8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5AD676CE-0785-4678-BC19-6903D4C44C6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A51CEEBF-53F2-4A64-8509-D0C60CA880E3}"/>
              </a:ext>
            </a:extLst>
          </p:cNvPr>
          <p:cNvGrpSpPr/>
          <p:nvPr/>
        </p:nvGrpSpPr>
        <p:grpSpPr>
          <a:xfrm rot="18622330">
            <a:off x="9209251" y="5504605"/>
            <a:ext cx="467721" cy="260732"/>
            <a:chOff x="3350497" y="557317"/>
            <a:chExt cx="392262" cy="167064"/>
          </a:xfrm>
        </p:grpSpPr>
        <p:cxnSp>
          <p:nvCxnSpPr>
            <p:cNvPr id="134" name="Conector de Seta Reta 133">
              <a:extLst>
                <a:ext uri="{FF2B5EF4-FFF2-40B4-BE49-F238E27FC236}">
                  <a16:creationId xmlns:a16="http://schemas.microsoft.com/office/drawing/2014/main" id="{B76B05A2-BAFB-4FC6-B15D-8EF27F3F74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CEAFDE27-475B-4188-AB13-B218D417E9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BA424CF9-C4A9-4313-8F4B-AC014FC51944}"/>
              </a:ext>
            </a:extLst>
          </p:cNvPr>
          <p:cNvGrpSpPr/>
          <p:nvPr/>
        </p:nvGrpSpPr>
        <p:grpSpPr>
          <a:xfrm rot="5400000">
            <a:off x="10645178" y="2538718"/>
            <a:ext cx="467721" cy="260732"/>
            <a:chOff x="3350497" y="557317"/>
            <a:chExt cx="392262" cy="167064"/>
          </a:xfrm>
        </p:grpSpPr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71D478E0-C090-426F-9B30-5AD0B008ABB7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168180A9-EE13-4B09-B7B9-8AB2043230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C7ADB7F-B3B1-469F-B4C9-0F24501564F2}"/>
              </a:ext>
            </a:extLst>
          </p:cNvPr>
          <p:cNvSpPr txBox="1"/>
          <p:nvPr/>
        </p:nvSpPr>
        <p:spPr>
          <a:xfrm>
            <a:off x="9995710" y="6483387"/>
            <a:ext cx="20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Inteligência Artificial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DB5928E5-E257-43A7-93C7-E0FBFE778FAF}"/>
              </a:ext>
            </a:extLst>
          </p:cNvPr>
          <p:cNvGrpSpPr/>
          <p:nvPr/>
        </p:nvGrpSpPr>
        <p:grpSpPr>
          <a:xfrm rot="5400000">
            <a:off x="10770002" y="5467131"/>
            <a:ext cx="397689" cy="286327"/>
            <a:chOff x="3350497" y="557317"/>
            <a:chExt cx="392262" cy="167064"/>
          </a:xfrm>
        </p:grpSpPr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EC0C9DE2-C317-4488-8EDE-9DD4D790E4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>
              <a:extLst>
                <a:ext uri="{FF2B5EF4-FFF2-40B4-BE49-F238E27FC236}">
                  <a16:creationId xmlns:a16="http://schemas.microsoft.com/office/drawing/2014/main" id="{253F336E-27F4-47F5-BD2E-29C0763591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AutoShape 2" descr="Preview free icon">
            <a:extLst>
              <a:ext uri="{FF2B5EF4-FFF2-40B4-BE49-F238E27FC236}">
                <a16:creationId xmlns:a16="http://schemas.microsoft.com/office/drawing/2014/main" id="{43862234-A38B-431F-9E6C-98000E813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9" name="Imagem 98">
            <a:extLst>
              <a:ext uri="{FF2B5EF4-FFF2-40B4-BE49-F238E27FC236}">
                <a16:creationId xmlns:a16="http://schemas.microsoft.com/office/drawing/2014/main" id="{5B965B8B-3B6A-4AB8-9D5A-8D3DBE4840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26" y="5872492"/>
            <a:ext cx="671012" cy="671012"/>
          </a:xfrm>
          <a:prstGeom prst="rect">
            <a:avLst/>
          </a:prstGeom>
        </p:spPr>
      </p:pic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ACA40433-7DF5-49FD-A90F-1928F1465FD5}"/>
              </a:ext>
            </a:extLst>
          </p:cNvPr>
          <p:cNvSpPr txBox="1"/>
          <p:nvPr/>
        </p:nvSpPr>
        <p:spPr>
          <a:xfrm>
            <a:off x="7628755" y="6522660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Previsão de chamados</a:t>
            </a:r>
          </a:p>
        </p:txBody>
      </p: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4AEC2402-543C-45EF-84B4-B0FF6E056BF0}"/>
              </a:ext>
            </a:extLst>
          </p:cNvPr>
          <p:cNvGrpSpPr/>
          <p:nvPr/>
        </p:nvGrpSpPr>
        <p:grpSpPr>
          <a:xfrm>
            <a:off x="8694066" y="3653551"/>
            <a:ext cx="467721" cy="260732"/>
            <a:chOff x="3350497" y="557317"/>
            <a:chExt cx="392262" cy="167064"/>
          </a:xfrm>
        </p:grpSpPr>
        <p:cxnSp>
          <p:nvCxnSpPr>
            <p:cNvPr id="147" name="Conector de Seta Reta 146">
              <a:extLst>
                <a:ext uri="{FF2B5EF4-FFF2-40B4-BE49-F238E27FC236}">
                  <a16:creationId xmlns:a16="http://schemas.microsoft.com/office/drawing/2014/main" id="{935DA0E2-26DE-414F-B887-9220A679052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>
              <a:extLst>
                <a:ext uri="{FF2B5EF4-FFF2-40B4-BE49-F238E27FC236}">
                  <a16:creationId xmlns:a16="http://schemas.microsoft.com/office/drawing/2014/main" id="{C1FD117A-F3C4-4FEC-826F-A3AD3A5DC36D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778D0A16-146D-4933-85D4-145B8C5133B9}"/>
              </a:ext>
            </a:extLst>
          </p:cNvPr>
          <p:cNvGrpSpPr/>
          <p:nvPr/>
        </p:nvGrpSpPr>
        <p:grpSpPr>
          <a:xfrm rot="9088503">
            <a:off x="7628295" y="4860527"/>
            <a:ext cx="1848690" cy="373499"/>
            <a:chOff x="3350497" y="557317"/>
            <a:chExt cx="392262" cy="167064"/>
          </a:xfrm>
        </p:grpSpPr>
        <p:cxnSp>
          <p:nvCxnSpPr>
            <p:cNvPr id="150" name="Conector de Seta Reta 149">
              <a:extLst>
                <a:ext uri="{FF2B5EF4-FFF2-40B4-BE49-F238E27FC236}">
                  <a16:creationId xmlns:a16="http://schemas.microsoft.com/office/drawing/2014/main" id="{818171BC-F5F5-4FA0-BBD4-2298C7238DD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>
              <a:extLst>
                <a:ext uri="{FF2B5EF4-FFF2-40B4-BE49-F238E27FC236}">
                  <a16:creationId xmlns:a16="http://schemas.microsoft.com/office/drawing/2014/main" id="{E7039E86-66B9-4AB5-8545-FCFC92FF0B28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24420CB5-A77D-4D2E-A2B6-38220BC4B81D}"/>
              </a:ext>
            </a:extLst>
          </p:cNvPr>
          <p:cNvGrpSpPr/>
          <p:nvPr/>
        </p:nvGrpSpPr>
        <p:grpSpPr>
          <a:xfrm rot="10800000">
            <a:off x="9860083" y="6079756"/>
            <a:ext cx="467721" cy="260732"/>
            <a:chOff x="3350497" y="557317"/>
            <a:chExt cx="392262" cy="167064"/>
          </a:xfrm>
        </p:grpSpPr>
        <p:cxnSp>
          <p:nvCxnSpPr>
            <p:cNvPr id="153" name="Conector de Seta Reta 152">
              <a:extLst>
                <a:ext uri="{FF2B5EF4-FFF2-40B4-BE49-F238E27FC236}">
                  <a16:creationId xmlns:a16="http://schemas.microsoft.com/office/drawing/2014/main" id="{03D51E84-6E7D-4A02-A54B-9AC5661D5A1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de Seta Reta 153">
              <a:extLst>
                <a:ext uri="{FF2B5EF4-FFF2-40B4-BE49-F238E27FC236}">
                  <a16:creationId xmlns:a16="http://schemas.microsoft.com/office/drawing/2014/main" id="{4C37C88F-019D-4E0B-B6DE-0D9984D7621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7880DE0-6AD2-4BD0-B132-0CB85AD13420}"/>
              </a:ext>
            </a:extLst>
          </p:cNvPr>
          <p:cNvGrpSpPr/>
          <p:nvPr/>
        </p:nvGrpSpPr>
        <p:grpSpPr>
          <a:xfrm rot="10800000">
            <a:off x="5206086" y="5876949"/>
            <a:ext cx="392262" cy="167064"/>
            <a:chOff x="3350497" y="557317"/>
            <a:chExt cx="392262" cy="167064"/>
          </a:xfrm>
        </p:grpSpPr>
        <p:cxnSp>
          <p:nvCxnSpPr>
            <p:cNvPr id="156" name="Conector de Seta Reta 155">
              <a:extLst>
                <a:ext uri="{FF2B5EF4-FFF2-40B4-BE49-F238E27FC236}">
                  <a16:creationId xmlns:a16="http://schemas.microsoft.com/office/drawing/2014/main" id="{B4E2487E-95A6-42E1-8ED5-97AA5EE64C23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>
              <a:extLst>
                <a:ext uri="{FF2B5EF4-FFF2-40B4-BE49-F238E27FC236}">
                  <a16:creationId xmlns:a16="http://schemas.microsoft.com/office/drawing/2014/main" id="{10834744-F0B6-44E7-ABBD-66948F15236E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FD236DDB-7C05-4B13-838E-C676FCA1DACA}"/>
              </a:ext>
            </a:extLst>
          </p:cNvPr>
          <p:cNvGrpSpPr/>
          <p:nvPr/>
        </p:nvGrpSpPr>
        <p:grpSpPr>
          <a:xfrm rot="16200000">
            <a:off x="2278634" y="4853394"/>
            <a:ext cx="392262" cy="167064"/>
            <a:chOff x="3350497" y="557317"/>
            <a:chExt cx="392262" cy="167064"/>
          </a:xfrm>
        </p:grpSpPr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9080E149-A69A-4D7E-AAB8-54E857B69F0F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7D8E9A41-9E53-4589-A47D-7C976FDAF53D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A3DCB43-C131-479B-A5CB-B1947A9879F7}"/>
              </a:ext>
            </a:extLst>
          </p:cNvPr>
          <p:cNvSpPr txBox="1"/>
          <p:nvPr/>
        </p:nvSpPr>
        <p:spPr>
          <a:xfrm>
            <a:off x="2093672" y="4320028"/>
            <a:ext cx="103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Alertas</a:t>
            </a:r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61770E27-298B-4D98-906B-B198EFA26579}"/>
              </a:ext>
            </a:extLst>
          </p:cNvPr>
          <p:cNvGrpSpPr/>
          <p:nvPr/>
        </p:nvGrpSpPr>
        <p:grpSpPr>
          <a:xfrm rot="13353926">
            <a:off x="1517388" y="3464890"/>
            <a:ext cx="392262" cy="167064"/>
            <a:chOff x="3350497" y="557317"/>
            <a:chExt cx="392262" cy="167064"/>
          </a:xfrm>
        </p:grpSpPr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B1227D54-30F4-4130-BCDA-C830BB4E0C54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>
              <a:extLst>
                <a:ext uri="{FF2B5EF4-FFF2-40B4-BE49-F238E27FC236}">
                  <a16:creationId xmlns:a16="http://schemas.microsoft.com/office/drawing/2014/main" id="{D2FED17E-7A14-4D10-9892-5D53D5DF5F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E783AC2D-AF80-489C-A789-93C685078A48}"/>
              </a:ext>
            </a:extLst>
          </p:cNvPr>
          <p:cNvGrpSpPr/>
          <p:nvPr/>
        </p:nvGrpSpPr>
        <p:grpSpPr>
          <a:xfrm rot="18416049">
            <a:off x="2995889" y="3455478"/>
            <a:ext cx="392262" cy="167064"/>
            <a:chOff x="3350497" y="557317"/>
            <a:chExt cx="392262" cy="167064"/>
          </a:xfrm>
        </p:grpSpPr>
        <p:cxnSp>
          <p:nvCxnSpPr>
            <p:cNvPr id="166" name="Conector de Seta Reta 165">
              <a:extLst>
                <a:ext uri="{FF2B5EF4-FFF2-40B4-BE49-F238E27FC236}">
                  <a16:creationId xmlns:a16="http://schemas.microsoft.com/office/drawing/2014/main" id="{8CDF22D8-1BCD-40D6-ABA4-14DB06AAD58C}"/>
                </a:ext>
              </a:extLst>
            </p:cNvPr>
            <p:cNvCxnSpPr>
              <a:cxnSpLocks/>
            </p:cNvCxnSpPr>
            <p:nvPr/>
          </p:nvCxnSpPr>
          <p:spPr>
            <a:xfrm>
              <a:off x="3350497" y="724381"/>
              <a:ext cx="392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de Seta Reta 166">
              <a:extLst>
                <a:ext uri="{FF2B5EF4-FFF2-40B4-BE49-F238E27FC236}">
                  <a16:creationId xmlns:a16="http://schemas.microsoft.com/office/drawing/2014/main" id="{11498DA3-9B06-4FDD-87E7-33A0EDBDBE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25" y="557317"/>
              <a:ext cx="3906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148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VÍCTOR VICENTE CASIMIRO .</dc:creator>
  <cp:lastModifiedBy>Pedro Duó</cp:lastModifiedBy>
  <cp:revision>29</cp:revision>
  <dcterms:created xsi:type="dcterms:W3CDTF">2020-10-20T22:54:55Z</dcterms:created>
  <dcterms:modified xsi:type="dcterms:W3CDTF">2020-12-11T22:59:36Z</dcterms:modified>
</cp:coreProperties>
</file>