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5C3B-7DC8-4A6D-9367-A28A7574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2CDEC-2A10-4C96-8ECA-CA752D0B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887ED-7676-4AB5-A3DB-EC872B3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95C33-213D-4732-89B9-2569667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75095-3613-4851-A8A7-97FD5C51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42A1-8629-4B56-A818-16E0E090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FC022-6911-409D-B1C8-7637BEB6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2CCA0-BD03-412B-908A-74B4DCA2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87899-4824-4AF0-9559-7373A8C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C006E-683F-4877-9512-5594A02E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A63BD-404F-4292-882B-99534EAE9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82F9D-FF39-453E-A67A-67CCF64C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4134F-68DC-4931-8601-97037DD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7C46-AA9F-49E9-ACE5-C2562FE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CF3CE-C437-4E84-A5E5-6AE87DF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67C5-6620-437A-A844-2DC17775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9B958-AF5A-4BF5-8EE3-9651C79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10FF1-8559-4CDD-971C-2B6DAD02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11D89-5A88-40CB-9406-CDBC669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C87B8-58E8-4425-91D6-582983E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8136-242A-42A5-B518-1225DE6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FA264-1AA5-419A-90F7-BAC80191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28D69-424F-4F08-A37A-80298A2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0A752-2F2A-4A33-BBB3-29AB2577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D153E-5A1C-482C-B92D-183C79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0FC33-1D7F-45F3-B3B0-7D59925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3AD8-3BA5-4D95-90A0-3B5DFD98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BF672-5AFB-407B-B9CE-3E4A86E3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0C90E-BDE6-483C-8851-C13DEEAA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421C8-AA26-4645-810B-553A2A4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8D30-D3AD-4AF5-B025-9C595C0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50F9-EFD7-4E0B-8E95-70F6348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E669-4A91-4BAF-883A-77FD4863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42A8D3-B7C8-4DE6-B7DE-250831D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6520-9D61-4D4E-9289-5015AF4D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BE09B-2897-43D8-AB4A-D65FD53B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376A03-6AA9-4DC3-8996-539E996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A430E1-0E5C-4A2B-B795-CBE43AA4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CA30AC-93A5-4731-9033-3262228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80F63-E634-4601-B5A4-C88AC2E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51F8B-5BD2-4789-97EE-CE8B6EA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5E6128-7876-4FE1-B4C2-09510E9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58C917-1566-4734-8E02-7891A13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07E2B-F938-4FE1-8460-D6539ED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AECEE-E14A-42CE-B096-EC2A6B4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09A25-AFA3-47A0-BCEB-69F9EA0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50063-E5A2-494C-9D8B-869B81A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7F3E1-A135-4DB6-9F2B-E8A8209A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8D477-F6A0-4B62-AA07-0DDAA35A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F8202-32AE-4E62-B95F-7912A08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28481-7151-4D06-AA4A-8901856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DB2F7A-12EA-49C9-9081-39F3E57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0CA6-F373-441E-B596-FE501670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21A181-2671-420B-B736-B2F54EFF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A4F34-1BFA-4926-888E-1F543BB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81153-BA97-4994-B352-05CDF7AB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F17A7-CDF7-43E1-B340-5C60E14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53201-1BCB-4AE2-BAB2-46778CCB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B0D61-0ED4-4248-A11A-23501BB7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79D72-70E3-4CAE-8DC1-988C7DC8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7094F-9A5A-48A5-9E31-A88D6EBC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B88F-A2CB-4067-ADAE-7C47100211AC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1A12A-7056-4BF4-B2D9-E684ED14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7A652-0F02-47A2-8F68-820AFCD0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66" descr="Uma imagem contendo Forma&#10;&#10;Descrição gerada automaticamente">
            <a:extLst>
              <a:ext uri="{FF2B5EF4-FFF2-40B4-BE49-F238E27FC236}">
                <a16:creationId xmlns:a16="http://schemas.microsoft.com/office/drawing/2014/main" id="{0BFCCD30-421D-4312-A881-CB53CAA6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63" y="3361252"/>
            <a:ext cx="1542263" cy="1542263"/>
          </a:xfrm>
          <a:prstGeom prst="rect">
            <a:avLst/>
          </a:prstGeom>
        </p:spPr>
      </p:pic>
      <p:pic>
        <p:nvPicPr>
          <p:cNvPr id="51" name="Imagem 50" descr="Uma imagem contendo Forma&#10;&#10;Descrição gerada automaticamente">
            <a:extLst>
              <a:ext uri="{FF2B5EF4-FFF2-40B4-BE49-F238E27FC236}">
                <a16:creationId xmlns:a16="http://schemas.microsoft.com/office/drawing/2014/main" id="{3E8AC66E-3769-4522-AAB6-D4C66E6D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42" y="5162844"/>
            <a:ext cx="1544807" cy="154480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D9E1FDD-0914-4126-84B4-BB55BB30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0" y="529564"/>
            <a:ext cx="912397" cy="6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15BB336-C452-450C-AC56-81DE4A5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67" y="277324"/>
            <a:ext cx="954085" cy="9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A7AA8E8-5208-43C1-858D-7108A9E0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8" y="5066686"/>
            <a:ext cx="899043" cy="9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021B3648-D5F6-4B90-8E76-5D733488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778" y1="43396" x2="52778" y2="43396"/>
                        <a14:foregroundMark x1="55556" y1="37736" x2="55556" y2="37736"/>
                        <a14:foregroundMark x1="37963" y1="30189" x2="37963" y2="30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95" y="5411519"/>
            <a:ext cx="702500" cy="6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A4572B22-DC30-49B0-A334-BB0C6A29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60" y="1464036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BD55FFE-C9E5-4E81-BDD0-55C811E7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994" y="-1315"/>
            <a:ext cx="863785" cy="8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05E1F6-4626-4027-B34D-EC50521E7700}"/>
              </a:ext>
            </a:extLst>
          </p:cNvPr>
          <p:cNvSpPr txBox="1"/>
          <p:nvPr/>
        </p:nvSpPr>
        <p:spPr>
          <a:xfrm>
            <a:off x="364330" y="11758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C64EEB-7868-45E1-8552-7A9171D889B5}"/>
              </a:ext>
            </a:extLst>
          </p:cNvPr>
          <p:cNvSpPr txBox="1"/>
          <p:nvPr/>
        </p:nvSpPr>
        <p:spPr>
          <a:xfrm>
            <a:off x="1797051" y="11758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498FDD-043B-4D9B-8C02-7AC58C208B5A}"/>
              </a:ext>
            </a:extLst>
          </p:cNvPr>
          <p:cNvGrpSpPr/>
          <p:nvPr/>
        </p:nvGrpSpPr>
        <p:grpSpPr>
          <a:xfrm>
            <a:off x="443667" y="2601910"/>
            <a:ext cx="2516503" cy="1312864"/>
            <a:chOff x="550956" y="2264431"/>
            <a:chExt cx="2516503" cy="1312864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577B8DF4-4BFC-4E23-9749-8487D8E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56" y="233963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D18CD81D-BD86-4CBA-9644-DE9A2598E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7" y="2321581"/>
              <a:ext cx="762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D41FAC03-6AD3-4C36-8F2D-C5C1B8A4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459" y="2264431"/>
              <a:ext cx="762000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ADE8CA3-9658-4357-B6D4-B677C1493BA4}"/>
                </a:ext>
              </a:extLst>
            </p:cNvPr>
            <p:cNvSpPr txBox="1"/>
            <p:nvPr/>
          </p:nvSpPr>
          <p:spPr>
            <a:xfrm>
              <a:off x="1205541" y="320796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9FE0F40-EB8C-4360-86C2-860B72FB110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86268" y="1545227"/>
            <a:ext cx="7000" cy="855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70B76C1-66F7-4825-9950-E1ED731449C4}"/>
              </a:ext>
            </a:extLst>
          </p:cNvPr>
          <p:cNvCxnSpPr>
            <a:cxnSpLocks/>
          </p:cNvCxnSpPr>
          <p:nvPr/>
        </p:nvCxnSpPr>
        <p:spPr>
          <a:xfrm>
            <a:off x="2212438" y="1681369"/>
            <a:ext cx="0" cy="75499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198458-AE60-45E7-89E6-BB348F58E8BF}"/>
              </a:ext>
            </a:extLst>
          </p:cNvPr>
          <p:cNvSpPr txBox="1"/>
          <p:nvPr/>
        </p:nvSpPr>
        <p:spPr>
          <a:xfrm>
            <a:off x="193937" y="5981502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 Monitor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180EA9-EC2F-46C5-B628-4E408A07FC68}"/>
              </a:ext>
            </a:extLst>
          </p:cNvPr>
          <p:cNvGrpSpPr/>
          <p:nvPr/>
        </p:nvGrpSpPr>
        <p:grpSpPr>
          <a:xfrm>
            <a:off x="3184525" y="5683756"/>
            <a:ext cx="1719020" cy="514350"/>
            <a:chOff x="3184525" y="5724327"/>
            <a:chExt cx="1719020" cy="514350"/>
          </a:xfrm>
        </p:grpSpPr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3D9100DF-8E33-4A93-942F-2D698CFF6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525" y="5724327"/>
              <a:ext cx="504825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23AF8A3-2F54-43FA-B156-B30D747E3473}"/>
                </a:ext>
              </a:extLst>
            </p:cNvPr>
            <p:cNvSpPr txBox="1"/>
            <p:nvPr/>
          </p:nvSpPr>
          <p:spPr>
            <a:xfrm>
              <a:off x="3744253" y="579683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Data.json</a:t>
              </a:r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09AE656-7566-42B7-9760-F2E80A967285}"/>
              </a:ext>
            </a:extLst>
          </p:cNvPr>
          <p:cNvCxnSpPr>
            <a:cxnSpLocks/>
          </p:cNvCxnSpPr>
          <p:nvPr/>
        </p:nvCxnSpPr>
        <p:spPr>
          <a:xfrm flipH="1">
            <a:off x="1277359" y="3962716"/>
            <a:ext cx="403106" cy="926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E4DAF37-0842-40A8-BF89-17B8BA9700EF}"/>
              </a:ext>
            </a:extLst>
          </p:cNvPr>
          <p:cNvCxnSpPr>
            <a:cxnSpLocks/>
          </p:cNvCxnSpPr>
          <p:nvPr/>
        </p:nvCxnSpPr>
        <p:spPr>
          <a:xfrm>
            <a:off x="1949391" y="5940931"/>
            <a:ext cx="917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D1C0503-E0E5-4FD1-AE61-82581345AA7C}"/>
              </a:ext>
            </a:extLst>
          </p:cNvPr>
          <p:cNvCxnSpPr>
            <a:cxnSpLocks/>
          </p:cNvCxnSpPr>
          <p:nvPr/>
        </p:nvCxnSpPr>
        <p:spPr>
          <a:xfrm>
            <a:off x="5038715" y="5928884"/>
            <a:ext cx="917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ED356C-B014-40AC-90AA-BD56C69663B1}"/>
              </a:ext>
            </a:extLst>
          </p:cNvPr>
          <p:cNvSpPr txBox="1"/>
          <p:nvPr/>
        </p:nvSpPr>
        <p:spPr>
          <a:xfrm>
            <a:off x="7698011" y="6363816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92EB81F-F78A-4628-A63F-73908BBB219B}"/>
              </a:ext>
            </a:extLst>
          </p:cNvPr>
          <p:cNvGrpSpPr/>
          <p:nvPr/>
        </p:nvGrpSpPr>
        <p:grpSpPr>
          <a:xfrm>
            <a:off x="4488142" y="2436366"/>
            <a:ext cx="1811175" cy="1811175"/>
            <a:chOff x="3821006" y="2460958"/>
            <a:chExt cx="1811175" cy="1811175"/>
          </a:xfrm>
        </p:grpSpPr>
        <p:pic>
          <p:nvPicPr>
            <p:cNvPr id="14" name="Imagem 13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BFCCD30-421D-4312-A881-CB53CAA63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006" y="2460958"/>
              <a:ext cx="1811175" cy="1811175"/>
            </a:xfrm>
            <a:prstGeom prst="rect">
              <a:avLst/>
            </a:prstGeom>
          </p:spPr>
        </p:pic>
        <p:pic>
          <p:nvPicPr>
            <p:cNvPr id="53" name="Picture 21">
              <a:extLst>
                <a:ext uri="{FF2B5EF4-FFF2-40B4-BE49-F238E27FC236}">
                  <a16:creationId xmlns:a16="http://schemas.microsoft.com/office/drawing/2014/main" id="{AD6CB106-69D7-419C-B3D7-30B392722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603" y="2634434"/>
              <a:ext cx="702500" cy="68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265539D-5391-4EC8-A94D-0A42D3D8B1B0}"/>
                </a:ext>
              </a:extLst>
            </p:cNvPr>
            <p:cNvSpPr txBox="1"/>
            <p:nvPr/>
          </p:nvSpPr>
          <p:spPr>
            <a:xfrm>
              <a:off x="4230303" y="323383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PSUTIL</a:t>
              </a:r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BB9CDCC-ECE9-4141-86E5-BF538D859C1E}"/>
              </a:ext>
            </a:extLst>
          </p:cNvPr>
          <p:cNvCxnSpPr>
            <a:cxnSpLocks/>
          </p:cNvCxnSpPr>
          <p:nvPr/>
        </p:nvCxnSpPr>
        <p:spPr>
          <a:xfrm>
            <a:off x="3062679" y="3183131"/>
            <a:ext cx="1045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A127325-A15D-464C-A99E-EB5E0BDD6ACF}"/>
              </a:ext>
            </a:extLst>
          </p:cNvPr>
          <p:cNvSpPr txBox="1"/>
          <p:nvPr/>
        </p:nvSpPr>
        <p:spPr>
          <a:xfrm>
            <a:off x="6096164" y="3906090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37A3576-6D93-412E-BD78-3C58861FF2DD}"/>
              </a:ext>
            </a:extLst>
          </p:cNvPr>
          <p:cNvSpPr txBox="1"/>
          <p:nvPr/>
        </p:nvSpPr>
        <p:spPr>
          <a:xfrm>
            <a:off x="4127922" y="16459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psutil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281507A-8A60-455B-8E66-5FC712342992}"/>
              </a:ext>
            </a:extLst>
          </p:cNvPr>
          <p:cNvSpPr txBox="1"/>
          <p:nvPr/>
        </p:nvSpPr>
        <p:spPr>
          <a:xfrm>
            <a:off x="6006942" y="48045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OHM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37ED3B07-0463-4443-A177-891783ACF3A8}"/>
              </a:ext>
            </a:extLst>
          </p:cNvPr>
          <p:cNvCxnSpPr>
            <a:cxnSpLocks/>
          </p:cNvCxnSpPr>
          <p:nvPr/>
        </p:nvCxnSpPr>
        <p:spPr>
          <a:xfrm flipV="1">
            <a:off x="7357493" y="4381268"/>
            <a:ext cx="871433" cy="1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C9D7D64-4CD7-427F-8424-94B2495064CA}"/>
              </a:ext>
            </a:extLst>
          </p:cNvPr>
          <p:cNvCxnSpPr>
            <a:cxnSpLocks/>
          </p:cNvCxnSpPr>
          <p:nvPr/>
        </p:nvCxnSpPr>
        <p:spPr>
          <a:xfrm flipH="1" flipV="1">
            <a:off x="9403472" y="5457301"/>
            <a:ext cx="3153" cy="477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FF3165-266B-4542-B043-0353793029EF}"/>
              </a:ext>
            </a:extLst>
          </p:cNvPr>
          <p:cNvSpPr/>
          <p:nvPr/>
        </p:nvSpPr>
        <p:spPr>
          <a:xfrm>
            <a:off x="4210275" y="2007260"/>
            <a:ext cx="2956679" cy="25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D1FDD91-AC1F-47C1-BEA5-27687E9A8646}"/>
              </a:ext>
            </a:extLst>
          </p:cNvPr>
          <p:cNvSpPr/>
          <p:nvPr/>
        </p:nvSpPr>
        <p:spPr>
          <a:xfrm>
            <a:off x="6070557" y="5162844"/>
            <a:ext cx="2573872" cy="162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47605A6-3667-48E8-8F1C-CC3C8CCE6B38}"/>
              </a:ext>
            </a:extLst>
          </p:cNvPr>
          <p:cNvCxnSpPr/>
          <p:nvPr/>
        </p:nvCxnSpPr>
        <p:spPr>
          <a:xfrm>
            <a:off x="8778240" y="5928884"/>
            <a:ext cx="62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Logotipo&#10;&#10;Descrição gerada automaticamente">
            <a:extLst>
              <a:ext uri="{FF2B5EF4-FFF2-40B4-BE49-F238E27FC236}">
                <a16:creationId xmlns:a16="http://schemas.microsoft.com/office/drawing/2014/main" id="{1B9B196D-B9C6-4765-B5B9-C91AC4670CEF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1" y="2271211"/>
            <a:ext cx="562342" cy="562342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7159BA47-B8C0-4BCD-9800-793A0AD90ABE}"/>
              </a:ext>
            </a:extLst>
          </p:cNvPr>
          <p:cNvSpPr txBox="1"/>
          <p:nvPr/>
        </p:nvSpPr>
        <p:spPr>
          <a:xfrm>
            <a:off x="7743285" y="2286009"/>
            <a:ext cx="171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DashBoards e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EE2AADDF-9905-440A-9523-FFCDF4CF687E}"/>
              </a:ext>
            </a:extLst>
          </p:cNvPr>
          <p:cNvCxnSpPr>
            <a:cxnSpLocks/>
          </p:cNvCxnSpPr>
          <p:nvPr/>
        </p:nvCxnSpPr>
        <p:spPr>
          <a:xfrm flipV="1">
            <a:off x="9713401" y="2935401"/>
            <a:ext cx="0" cy="389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CE62F2C-C754-4CB1-B8CB-9E9082D766B6}"/>
              </a:ext>
            </a:extLst>
          </p:cNvPr>
          <p:cNvSpPr txBox="1"/>
          <p:nvPr/>
        </p:nvSpPr>
        <p:spPr>
          <a:xfrm>
            <a:off x="6423559" y="1612431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Bot Telegram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CE281B86-61A9-4CCF-B236-05DC8CE7354F}"/>
              </a:ext>
            </a:extLst>
          </p:cNvPr>
          <p:cNvCxnSpPr>
            <a:cxnSpLocks/>
          </p:cNvCxnSpPr>
          <p:nvPr/>
        </p:nvCxnSpPr>
        <p:spPr>
          <a:xfrm flipV="1">
            <a:off x="5405838" y="174834"/>
            <a:ext cx="4925422" cy="22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5ED0F96C-9856-4C92-80B4-2AEF4C06B75D}"/>
              </a:ext>
            </a:extLst>
          </p:cNvPr>
          <p:cNvSpPr txBox="1"/>
          <p:nvPr/>
        </p:nvSpPr>
        <p:spPr>
          <a:xfrm>
            <a:off x="10331260" y="-1057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Gerente </a:t>
            </a:r>
          </a:p>
        </p:txBody>
      </p:sp>
      <p:pic>
        <p:nvPicPr>
          <p:cNvPr id="92" name="Picture 24">
            <a:extLst>
              <a:ext uri="{FF2B5EF4-FFF2-40B4-BE49-F238E27FC236}">
                <a16:creationId xmlns:a16="http://schemas.microsoft.com/office/drawing/2014/main" id="{AF771BC2-2533-46CA-A669-A93E3FF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37" y="343039"/>
            <a:ext cx="514833" cy="5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0E1272FA-1D7A-41C4-939A-68E05309CBED}"/>
              </a:ext>
            </a:extLst>
          </p:cNvPr>
          <p:cNvSpPr txBox="1"/>
          <p:nvPr/>
        </p:nvSpPr>
        <p:spPr>
          <a:xfrm>
            <a:off x="7000922" y="75237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 das máquinas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66" y="2838015"/>
            <a:ext cx="584527" cy="584527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8" y="68920"/>
            <a:ext cx="460644" cy="4606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18" y="3773781"/>
            <a:ext cx="418552" cy="4185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06" y="4852742"/>
            <a:ext cx="597054" cy="427888"/>
          </a:xfrm>
          <a:prstGeom prst="rect">
            <a:avLst/>
          </a:prstGeom>
        </p:spPr>
      </p:pic>
      <p:sp>
        <p:nvSpPr>
          <p:cNvPr id="80" name="Retângulo 79">
            <a:extLst>
              <a:ext uri="{FF2B5EF4-FFF2-40B4-BE49-F238E27FC236}">
                <a16:creationId xmlns:a16="http://schemas.microsoft.com/office/drawing/2014/main" id="{AFFF3165-266B-4542-B043-0353793029EF}"/>
              </a:ext>
            </a:extLst>
          </p:cNvPr>
          <p:cNvSpPr/>
          <p:nvPr/>
        </p:nvSpPr>
        <p:spPr>
          <a:xfrm>
            <a:off x="8759087" y="3384761"/>
            <a:ext cx="2019742" cy="1934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</p:cNvCxnSpPr>
          <p:nvPr/>
        </p:nvCxnSpPr>
        <p:spPr>
          <a:xfrm flipH="1" flipV="1">
            <a:off x="8834677" y="2007260"/>
            <a:ext cx="568795" cy="299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19" y="1551715"/>
            <a:ext cx="1702882" cy="223066"/>
          </a:xfrm>
          <a:prstGeom prst="rect">
            <a:avLst/>
          </a:prstGeom>
        </p:spPr>
      </p:pic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</p:cNvCxnSpPr>
          <p:nvPr/>
        </p:nvCxnSpPr>
        <p:spPr>
          <a:xfrm flipV="1">
            <a:off x="9979738" y="1900067"/>
            <a:ext cx="465060" cy="423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V="1">
            <a:off x="10825155" y="3457122"/>
            <a:ext cx="510246" cy="433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</p:cNvCxnSpPr>
          <p:nvPr/>
        </p:nvCxnSpPr>
        <p:spPr>
          <a:xfrm flipV="1">
            <a:off x="10729964" y="937041"/>
            <a:ext cx="654052" cy="56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</p:cNvCxnSpPr>
          <p:nvPr/>
        </p:nvCxnSpPr>
        <p:spPr>
          <a:xfrm flipV="1">
            <a:off x="8726865" y="1163752"/>
            <a:ext cx="376695" cy="39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9660624" y="937041"/>
            <a:ext cx="823338" cy="567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4">
            <a:extLst>
              <a:ext uri="{FF2B5EF4-FFF2-40B4-BE49-F238E27FC236}">
                <a16:creationId xmlns:a16="http://schemas.microsoft.com/office/drawing/2014/main" id="{AF771BC2-2533-46CA-A669-A93E3FF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59" y="353570"/>
            <a:ext cx="514833" cy="5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4">
            <a:extLst>
              <a:ext uri="{FF2B5EF4-FFF2-40B4-BE49-F238E27FC236}">
                <a16:creationId xmlns:a16="http://schemas.microsoft.com/office/drawing/2014/main" id="{AF771BC2-2533-46CA-A669-A93E3FF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32" y="343039"/>
            <a:ext cx="514833" cy="5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Conector reto 113"/>
          <p:cNvCxnSpPr/>
          <p:nvPr/>
        </p:nvCxnSpPr>
        <p:spPr>
          <a:xfrm flipH="1">
            <a:off x="5411825" y="186194"/>
            <a:ext cx="11754" cy="162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H="1">
            <a:off x="5417703" y="1813362"/>
            <a:ext cx="943918" cy="4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2">
            <a:extLst>
              <a:ext uri="{FF2B5EF4-FFF2-40B4-BE49-F238E27FC236}">
                <a16:creationId xmlns:a16="http://schemas.microsoft.com/office/drawing/2014/main" id="{64DA711C-77EB-4CD0-A08D-77226404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137" y="4855047"/>
            <a:ext cx="412248" cy="4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1">
            <a:extLst>
              <a:ext uri="{FF2B5EF4-FFF2-40B4-BE49-F238E27FC236}">
                <a16:creationId xmlns:a16="http://schemas.microsoft.com/office/drawing/2014/main" id="{021B3648-D5F6-4B90-8E76-5D733488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778" y1="43396" x2="52778" y2="43396"/>
                        <a14:foregroundMark x1="55556" y1="37736" x2="55556" y2="37736"/>
                        <a14:foregroundMark x1="37963" y1="30189" x2="37963" y2="30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96" y="6165198"/>
            <a:ext cx="702500" cy="6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1">
            <a:extLst>
              <a:ext uri="{FF2B5EF4-FFF2-40B4-BE49-F238E27FC236}">
                <a16:creationId xmlns:a16="http://schemas.microsoft.com/office/drawing/2014/main" id="{AD6CB106-69D7-419C-B3D7-30B39272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778" y1="43396" x2="52778" y2="43396"/>
                        <a14:foregroundMark x1="55556" y1="37736" x2="55556" y2="37736"/>
                        <a14:foregroundMark x1="37963" y1="30189" x2="37963" y2="30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42" y="3743333"/>
            <a:ext cx="702500" cy="6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VÍCTOR VICENTE CASIMIRO .</dc:creator>
  <cp:lastModifiedBy>Aluno</cp:lastModifiedBy>
  <cp:revision>14</cp:revision>
  <dcterms:created xsi:type="dcterms:W3CDTF">2020-10-20T22:54:55Z</dcterms:created>
  <dcterms:modified xsi:type="dcterms:W3CDTF">2020-12-09T16:38:06Z</dcterms:modified>
</cp:coreProperties>
</file>