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59" r:id="rId8"/>
    <p:sldId id="260" r:id="rId9"/>
    <p:sldId id="261" r:id="rId10"/>
    <p:sldId id="257" r:id="rId11"/>
    <p:sldId id="268" r:id="rId12"/>
    <p:sldId id="263" r:id="rId13"/>
    <p:sldId id="264" r:id="rId14"/>
    <p:sldId id="269" r:id="rId15"/>
    <p:sldId id="270" r:id="rId16"/>
    <p:sldId id="265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6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4820475" y="44710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3903802" y="481861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146950" y="44283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7392630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917892" y="486165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6722759" y="490861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426950" y="221959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4100475" y="227951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6672630" y="228738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964785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9646562" y="4908614"/>
            <a:ext cx="816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R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9244785" y="2287386"/>
            <a:ext cx="1620000" cy="1620000"/>
            <a:chOff x="8656679" y="2209993"/>
            <a:chExt cx="1620000" cy="162000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43" name="Lágrima 42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658" y="2579658"/>
              <a:ext cx="803620" cy="80362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371203" cy="5440519"/>
            <a:chOff x="717473" y="6917953"/>
            <a:chExt cx="3371203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371203" cy="5440519"/>
              <a:chOff x="717473" y="1417479"/>
              <a:chExt cx="3371203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1156696" y="5050276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Implementar na nuvem legado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6" y="8230248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Para uma funcionalidade garantida do nosso monitoramento e da aplicação legado, nós estamos executando tudo em ambientes virtuais. 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15432" y="5026080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  <a:r>
                  <a:rPr lang="pt-BR" sz="1600" b="1" dirty="0" err="1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java</a:t>
                </a:r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 para consulta local.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52" name="Triângulo Retângulo 5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199826" y="346401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FADBECF8-D441-4A40-9FA6-12E4F0C829A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0E77A33B-14B0-4C37-8921-E4AC59233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93DA5-B121-4509-8CAA-2098453831BD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Novo módulo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22490C7-54AC-40CE-A451-0C903E2BC410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3533D1FF-7932-4746-900E-99230BB70B0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05F7425-21C8-4637-B4FA-3751C17D9771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D9CC66A2-D5FC-44FB-877A-BBB344B53E5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40467B94-F35F-46E5-8AC6-B6E718629D86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0DA76EF1-0183-4E36-AE6B-673CD3FDF3FE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DD227930-8A81-421E-A4A3-26BF8D010B7C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E83D523E-7BBB-4681-9464-4F461D88F0F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92AE5EAD-0166-48C3-8BF8-FDFB35AA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4FF34DA6-BBDF-4DE1-A4CB-06855AD6BF5C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8760C9E0-BDF2-4394-A52D-998BC4368223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3CA01FD5-ED45-4C00-9745-F3F5346144D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B02CB74A-5A22-492E-AA67-9D2D1B1054AA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conseguiremos?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2BBC85D8-2C26-4596-9E0F-826D9E54B69E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51CDB9CF-91E8-4951-8FBE-063BB517A388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173C845B-A049-4762-8AD1-A51C31B2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41464"/>
              <a:ext cx="641200" cy="655311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50368358-06B8-4EF0-B117-C9B9AE6160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FBFD6CC6-907E-481E-A680-386981DC5019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593219FA-81D4-4977-A921-474FE4A566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123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294</cp:revision>
  <dcterms:created xsi:type="dcterms:W3CDTF">2020-09-13T21:03:25Z</dcterms:created>
  <dcterms:modified xsi:type="dcterms:W3CDTF">2020-12-12T21:57:33Z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