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7" r:id="rId17"/>
    <p:sldId id="271" r:id="rId18"/>
    <p:sldId id="272" r:id="rId19"/>
    <p:sldId id="273" r:id="rId20"/>
    <p:sldId id="274" r:id="rId21"/>
    <p:sldId id="275" r:id="rId22"/>
    <p:sldId id="276" r:id="rId23"/>
    <p:sldId id="2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12/12/2020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3 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Modelagem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6450" y="1302201"/>
            <a:ext cx="8039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4820475" y="44710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3903802" y="4818614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</a:t>
            </a:r>
            <a:r>
              <a:rPr lang="pt-BR" sz="1600" b="1" dirty="0" err="1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146950" y="44283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7392630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917892" y="4861654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6722759" y="4908614"/>
            <a:ext cx="15197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API OHM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426950" y="2219593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4100475" y="2279516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6672630" y="2287386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964785" y="4496173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9646562" y="4908614"/>
            <a:ext cx="816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Montserrat" panose="00000500000000000000" pitchFamily="2" charset="0"/>
              </a:rPr>
              <a:t>R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9244785" y="2287386"/>
            <a:ext cx="1620000" cy="1620000"/>
            <a:chOff x="8656679" y="2209993"/>
            <a:chExt cx="1620000" cy="1620000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43" name="Lágrima 42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658" y="2579658"/>
              <a:ext cx="803620" cy="803620"/>
            </a:xfrm>
            <a:prstGeom prst="rect">
              <a:avLst/>
            </a:prstGeom>
          </p:spPr>
        </p:pic>
      </p:grpSp>
      <p:sp>
        <p:nvSpPr>
          <p:cNvPr id="45" name="Triângulo Retângulo 4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>
            <a:off x="717473" y="6917953"/>
            <a:ext cx="3371203" cy="5440519"/>
            <a:chOff x="717473" y="6917953"/>
            <a:chExt cx="3371203" cy="5440519"/>
          </a:xfrm>
        </p:grpSpPr>
        <p:grpSp>
          <p:nvGrpSpPr>
            <p:cNvPr id="20" name="Agrupar 19"/>
            <p:cNvGrpSpPr/>
            <p:nvPr/>
          </p:nvGrpSpPr>
          <p:grpSpPr>
            <a:xfrm>
              <a:off x="717473" y="6917953"/>
              <a:ext cx="3371203" cy="5440519"/>
              <a:chOff x="717473" y="1417479"/>
              <a:chExt cx="3371203" cy="5440519"/>
            </a:xfrm>
          </p:grpSpPr>
          <p:sp>
            <p:nvSpPr>
              <p:cNvPr id="21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-317185" y="2452137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Placa 23"/>
              <p:cNvSpPr/>
              <p:nvPr/>
            </p:nvSpPr>
            <p:spPr>
              <a:xfrm>
                <a:off x="824988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Placa 24"/>
              <p:cNvSpPr/>
              <p:nvPr/>
            </p:nvSpPr>
            <p:spPr>
              <a:xfrm>
                <a:off x="3418229" y="388217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Placa 25"/>
              <p:cNvSpPr/>
              <p:nvPr/>
            </p:nvSpPr>
            <p:spPr>
              <a:xfrm>
                <a:off x="3424579" y="211300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Placa 26"/>
              <p:cNvSpPr/>
              <p:nvPr/>
            </p:nvSpPr>
            <p:spPr>
              <a:xfrm>
                <a:off x="819738" y="2106655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Retângulo 27"/>
              <p:cNvSpPr/>
              <p:nvPr/>
            </p:nvSpPr>
            <p:spPr>
              <a:xfrm rot="9512428">
                <a:off x="3725029" y="205268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Triângulo Retângulo 28"/>
              <p:cNvSpPr/>
              <p:nvPr/>
            </p:nvSpPr>
            <p:spPr>
              <a:xfrm rot="14600451">
                <a:off x="873770" y="1992339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1156696" y="5050276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Implementar na nuvem legado</a:t>
                </a:r>
              </a:p>
            </p:txBody>
          </p:sp>
        </p:grpSp>
        <p:sp>
          <p:nvSpPr>
            <p:cNvPr id="15" name="Retângulo Arredondado 14"/>
            <p:cNvSpPr/>
            <p:nvPr/>
          </p:nvSpPr>
          <p:spPr>
            <a:xfrm>
              <a:off x="1252168" y="7970048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706" y="8230248"/>
              <a:ext cx="1627291" cy="1627291"/>
            </a:xfrm>
            <a:prstGeom prst="rect">
              <a:avLst/>
            </a:prstGeom>
          </p:spPr>
        </p:pic>
      </p:grpSp>
      <p:grpSp>
        <p:nvGrpSpPr>
          <p:cNvPr id="59" name="Agrupar 58"/>
          <p:cNvGrpSpPr/>
          <p:nvPr/>
        </p:nvGrpSpPr>
        <p:grpSpPr>
          <a:xfrm>
            <a:off x="4410398" y="6917946"/>
            <a:ext cx="3371203" cy="5440519"/>
            <a:chOff x="4410398" y="6917946"/>
            <a:chExt cx="3371203" cy="5440519"/>
          </a:xfrm>
        </p:grpSpPr>
        <p:grpSp>
          <p:nvGrpSpPr>
            <p:cNvPr id="32" name="Agrupar 31"/>
            <p:cNvGrpSpPr/>
            <p:nvPr/>
          </p:nvGrpSpPr>
          <p:grpSpPr>
            <a:xfrm>
              <a:off x="4410398" y="6917946"/>
              <a:ext cx="3371203" cy="5440519"/>
              <a:chOff x="4410398" y="1417481"/>
              <a:chExt cx="3371203" cy="5440519"/>
            </a:xfrm>
          </p:grpSpPr>
          <p:sp>
            <p:nvSpPr>
              <p:cNvPr id="33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3375740" y="2452139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Placa 34"/>
              <p:cNvSpPr/>
              <p:nvPr/>
            </p:nvSpPr>
            <p:spPr>
              <a:xfrm>
                <a:off x="4518544" y="3883737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Placa 35"/>
              <p:cNvSpPr/>
              <p:nvPr/>
            </p:nvSpPr>
            <p:spPr>
              <a:xfrm>
                <a:off x="7087504" y="3880322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Placa 36"/>
              <p:cNvSpPr/>
              <p:nvPr/>
            </p:nvSpPr>
            <p:spPr>
              <a:xfrm>
                <a:off x="7095973" y="211144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Placa 37"/>
              <p:cNvSpPr/>
              <p:nvPr/>
            </p:nvSpPr>
            <p:spPr>
              <a:xfrm>
                <a:off x="4513693" y="2106396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Triângulo Retângulo 38"/>
              <p:cNvSpPr/>
              <p:nvPr/>
            </p:nvSpPr>
            <p:spPr>
              <a:xfrm rot="14600451">
                <a:off x="4584350" y="1985343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Triângulo Retângulo 39"/>
              <p:cNvSpPr/>
              <p:nvPr/>
            </p:nvSpPr>
            <p:spPr>
              <a:xfrm rot="9512428">
                <a:off x="7421042" y="2057468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4846510" y="4473994"/>
                <a:ext cx="259739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</a:rPr>
                  <a:t>Para uma funcionalidade garantida do nosso monitoramento e da aplicação legado, nós estamos executando tudo em ambientes virtuais. </a:t>
                </a:r>
              </a:p>
            </p:txBody>
          </p:sp>
        </p:grpSp>
        <p:sp>
          <p:nvSpPr>
            <p:cNvPr id="55" name="Retângulo Arredondado 54"/>
            <p:cNvSpPr/>
            <p:nvPr/>
          </p:nvSpPr>
          <p:spPr>
            <a:xfrm>
              <a:off x="4906136" y="7963294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538" y="8032748"/>
              <a:ext cx="1437806" cy="1437806"/>
            </a:xfrm>
            <a:prstGeom prst="rect">
              <a:avLst/>
            </a:prstGeom>
          </p:spPr>
        </p:pic>
      </p:grpSp>
      <p:grpSp>
        <p:nvGrpSpPr>
          <p:cNvPr id="60" name="Agrupar 59"/>
          <p:cNvGrpSpPr/>
          <p:nvPr/>
        </p:nvGrpSpPr>
        <p:grpSpPr>
          <a:xfrm>
            <a:off x="8100797" y="6917949"/>
            <a:ext cx="3371203" cy="5440519"/>
            <a:chOff x="8100797" y="6917949"/>
            <a:chExt cx="3371203" cy="5440519"/>
          </a:xfrm>
        </p:grpSpPr>
        <p:grpSp>
          <p:nvGrpSpPr>
            <p:cNvPr id="43" name="Agrupar 42"/>
            <p:cNvGrpSpPr/>
            <p:nvPr/>
          </p:nvGrpSpPr>
          <p:grpSpPr>
            <a:xfrm>
              <a:off x="8100797" y="6917949"/>
              <a:ext cx="3371203" cy="5440519"/>
              <a:chOff x="8100797" y="1417478"/>
              <a:chExt cx="3371203" cy="5440519"/>
            </a:xfrm>
          </p:grpSpPr>
          <p:sp>
            <p:nvSpPr>
              <p:cNvPr id="44" name="Seta: Pentágono 27">
                <a:extLst>
                  <a:ext uri="{FF2B5EF4-FFF2-40B4-BE49-F238E27FC236}">
                    <a16:creationId xmlns:a16="http://schemas.microsoft.com/office/drawing/2014/main" id="{1540FC21-3C51-403A-894A-8055A5B1F79B}"/>
                  </a:ext>
                </a:extLst>
              </p:cNvPr>
              <p:cNvSpPr/>
              <p:nvPr/>
            </p:nvSpPr>
            <p:spPr>
              <a:xfrm rot="16200000">
                <a:off x="7066139" y="2452136"/>
                <a:ext cx="5440519" cy="3371203"/>
              </a:xfrm>
              <a:prstGeom prst="homePlate">
                <a:avLst>
                  <a:gd name="adj" fmla="val 25845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Placa 45"/>
              <p:cNvSpPr/>
              <p:nvPr/>
            </p:nvSpPr>
            <p:spPr>
              <a:xfrm>
                <a:off x="8206722" y="388558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Placa 46"/>
              <p:cNvSpPr/>
              <p:nvPr/>
            </p:nvSpPr>
            <p:spPr>
              <a:xfrm>
                <a:off x="10801082" y="3882173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Placa 47"/>
              <p:cNvSpPr/>
              <p:nvPr/>
            </p:nvSpPr>
            <p:spPr>
              <a:xfrm>
                <a:off x="10807432" y="2109830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Triângulo Retângulo 48"/>
              <p:cNvSpPr/>
              <p:nvPr/>
            </p:nvSpPr>
            <p:spPr>
              <a:xfrm rot="9512428">
                <a:off x="11104801" y="2050876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Placa 49"/>
              <p:cNvSpPr/>
              <p:nvPr/>
            </p:nvSpPr>
            <p:spPr>
              <a:xfrm>
                <a:off x="8198346" y="2110318"/>
                <a:ext cx="561831" cy="520700"/>
              </a:xfrm>
              <a:prstGeom prst="plaque">
                <a:avLst>
                  <a:gd name="adj" fmla="val 31302"/>
                </a:avLst>
              </a:prstGeom>
              <a:solidFill>
                <a:srgbClr val="1725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Triângulo Retângulo 50"/>
              <p:cNvSpPr/>
              <p:nvPr/>
            </p:nvSpPr>
            <p:spPr>
              <a:xfrm rot="14600451">
                <a:off x="8269003" y="1986090"/>
                <a:ext cx="155306" cy="17145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C01DAFF5-52E0-4E39-80AD-13601B5CD22E}"/>
                  </a:ext>
                </a:extLst>
              </p:cNvPr>
              <p:cNvSpPr/>
              <p:nvPr/>
            </p:nvSpPr>
            <p:spPr>
              <a:xfrm>
                <a:off x="8515432" y="5026080"/>
                <a:ext cx="259739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Aplicação </a:t>
                </a:r>
                <a:r>
                  <a:rPr lang="pt-BR" sz="1600" b="1" dirty="0" err="1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java</a:t>
                </a:r>
                <a:r>
                  <a:rPr lang="pt-BR" sz="1600" b="1" dirty="0">
                    <a:solidFill>
                      <a:srgbClr val="3AAFA9"/>
                    </a:solidFill>
                    <a:latin typeface="Montserrat" panose="00000500000000000000" pitchFamily="2" charset="0"/>
                    <a:sym typeface="Wingdings" panose="05000000000000000000" pitchFamily="2" charset="2"/>
                  </a:rPr>
                  <a:t> para consulta local.</a:t>
                </a:r>
                <a:endParaRPr lang="pt-BR" sz="1600" b="1" dirty="0">
                  <a:solidFill>
                    <a:srgbClr val="3AAFA9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56" name="Retângulo Arredondado 55"/>
            <p:cNvSpPr/>
            <p:nvPr/>
          </p:nvSpPr>
          <p:spPr>
            <a:xfrm>
              <a:off x="8660010" y="8034997"/>
              <a:ext cx="2337693" cy="1576714"/>
            </a:xfrm>
            <a:prstGeom prst="round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5655" y="8164878"/>
              <a:ext cx="1316952" cy="1316952"/>
            </a:xfrm>
            <a:prstGeom prst="rect">
              <a:avLst/>
            </a:prstGeom>
          </p:spPr>
        </p:pic>
      </p:grpSp>
      <p:sp>
        <p:nvSpPr>
          <p:cNvPr id="52" name="Triângulo Retângulo 5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-0.8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Inovação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89" y="429078"/>
            <a:ext cx="6096012" cy="6096012"/>
          </a:xfrm>
          <a:prstGeom prst="rect">
            <a:avLst/>
          </a:prstGeom>
        </p:spPr>
      </p:pic>
      <p:sp>
        <p:nvSpPr>
          <p:cNvPr id="32" name="Triângulo Retângulo 3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ta: Pentágono 26">
            <a:extLst>
              <a:ext uri="{FF2B5EF4-FFF2-40B4-BE49-F238E27FC236}">
                <a16:creationId xmlns:a16="http://schemas.microsoft.com/office/drawing/2014/main" id="{A93456A1-DB3E-4167-8E1F-72F39C740441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6FFFE631-D8FA-4C7A-B9F6-7DABECA2A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55" name="CaixaDeTexto 5">
            <a:extLst>
              <a:ext uri="{FF2B5EF4-FFF2-40B4-BE49-F238E27FC236}">
                <a16:creationId xmlns:a16="http://schemas.microsoft.com/office/drawing/2014/main" id="{CE99E2C7-9CD1-4EED-8E9A-1F6AEECEEE60}"/>
              </a:ext>
            </a:extLst>
          </p:cNvPr>
          <p:cNvSpPr txBox="1"/>
          <p:nvPr/>
        </p:nvSpPr>
        <p:spPr>
          <a:xfrm>
            <a:off x="215347" y="2570200"/>
            <a:ext cx="5749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r>
              <a:rPr lang="pt-BR" sz="36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Projeto legado</a:t>
            </a:r>
          </a:p>
        </p:txBody>
      </p:sp>
      <p:cxnSp>
        <p:nvCxnSpPr>
          <p:cNvPr id="56" name="Conector reto 6">
            <a:extLst>
              <a:ext uri="{FF2B5EF4-FFF2-40B4-BE49-F238E27FC236}">
                <a16:creationId xmlns:a16="http://schemas.microsoft.com/office/drawing/2014/main" id="{636DBF33-178B-49BA-B2D7-0EEA58382CF1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7">
            <a:extLst>
              <a:ext uri="{FF2B5EF4-FFF2-40B4-BE49-F238E27FC236}">
                <a16:creationId xmlns:a16="http://schemas.microsoft.com/office/drawing/2014/main" id="{BD3C010D-B65F-4622-8B8A-D8FC6D16CB1E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áfico 66" descr="Floco de Neve">
            <a:extLst>
              <a:ext uri="{FF2B5EF4-FFF2-40B4-BE49-F238E27FC236}">
                <a16:creationId xmlns:a16="http://schemas.microsoft.com/office/drawing/2014/main" id="{5ECC4AE9-E25D-4DC6-BDC6-CFB1D3E04E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59" name="Conector reto 9">
            <a:extLst>
              <a:ext uri="{FF2B5EF4-FFF2-40B4-BE49-F238E27FC236}">
                <a16:creationId xmlns:a16="http://schemas.microsoft.com/office/drawing/2014/main" id="{E1D0C1DC-EC08-4412-83BD-08B6A61D4C9E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17">
            <a:extLst>
              <a:ext uri="{FF2B5EF4-FFF2-40B4-BE49-F238E27FC236}">
                <a16:creationId xmlns:a16="http://schemas.microsoft.com/office/drawing/2014/main" id="{4F748E4A-7B59-4B93-B79B-6473B0E26387}"/>
              </a:ext>
            </a:extLst>
          </p:cNvPr>
          <p:cNvGrpSpPr/>
          <p:nvPr/>
        </p:nvGrpSpPr>
        <p:grpSpPr>
          <a:xfrm>
            <a:off x="7061981" y="1192611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1" name="Fluxograma: Atraso 18">
              <a:extLst>
                <a:ext uri="{FF2B5EF4-FFF2-40B4-BE49-F238E27FC236}">
                  <a16:creationId xmlns:a16="http://schemas.microsoft.com/office/drawing/2014/main" id="{54F89183-9931-4CD7-BAE9-769D1B804F35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19">
              <a:extLst>
                <a:ext uri="{FF2B5EF4-FFF2-40B4-BE49-F238E27FC236}">
                  <a16:creationId xmlns:a16="http://schemas.microsoft.com/office/drawing/2014/main" id="{A1C458C5-ED09-4F7D-A931-59316274C20A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CaixaDeTexto 20">
            <a:extLst>
              <a:ext uri="{FF2B5EF4-FFF2-40B4-BE49-F238E27FC236}">
                <a16:creationId xmlns:a16="http://schemas.microsoft.com/office/drawing/2014/main" id="{D72B5EBC-F3A5-43A4-AD7D-51AD1DD6FB41}"/>
              </a:ext>
            </a:extLst>
          </p:cNvPr>
          <p:cNvSpPr txBox="1"/>
          <p:nvPr/>
        </p:nvSpPr>
        <p:spPr>
          <a:xfrm>
            <a:off x="7554856" y="1510422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O que somos?</a:t>
            </a:r>
          </a:p>
        </p:txBody>
      </p:sp>
      <p:grpSp>
        <p:nvGrpSpPr>
          <p:cNvPr id="64" name="Agrupar 21">
            <a:extLst>
              <a:ext uri="{FF2B5EF4-FFF2-40B4-BE49-F238E27FC236}">
                <a16:creationId xmlns:a16="http://schemas.microsoft.com/office/drawing/2014/main" id="{9CC3C93F-61A0-4B50-B6A2-A8E51AF40BA0}"/>
              </a:ext>
            </a:extLst>
          </p:cNvPr>
          <p:cNvGrpSpPr/>
          <p:nvPr/>
        </p:nvGrpSpPr>
        <p:grpSpPr>
          <a:xfrm>
            <a:off x="6447280" y="1192611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65" name="Elipse 22">
              <a:extLst>
                <a:ext uri="{FF2B5EF4-FFF2-40B4-BE49-F238E27FC236}">
                  <a16:creationId xmlns:a16="http://schemas.microsoft.com/office/drawing/2014/main" id="{90384976-F9FA-4BC1-85EE-1655BD6511CB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6" name="Gráfico 39">
              <a:extLst>
                <a:ext uri="{FF2B5EF4-FFF2-40B4-BE49-F238E27FC236}">
                  <a16:creationId xmlns:a16="http://schemas.microsoft.com/office/drawing/2014/main" id="{73116718-76CD-43E2-846E-D7CBAAA2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67" name="Agrupar 38">
            <a:extLst>
              <a:ext uri="{FF2B5EF4-FFF2-40B4-BE49-F238E27FC236}">
                <a16:creationId xmlns:a16="http://schemas.microsoft.com/office/drawing/2014/main" id="{E553F819-86EB-42DE-81D9-296E4B6BF22C}"/>
              </a:ext>
            </a:extLst>
          </p:cNvPr>
          <p:cNvGrpSpPr/>
          <p:nvPr/>
        </p:nvGrpSpPr>
        <p:grpSpPr>
          <a:xfrm>
            <a:off x="7062261" y="277991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68" name="Fluxograma: Atraso 39">
              <a:extLst>
                <a:ext uri="{FF2B5EF4-FFF2-40B4-BE49-F238E27FC236}">
                  <a16:creationId xmlns:a16="http://schemas.microsoft.com/office/drawing/2014/main" id="{6494F4EF-CF04-47B2-8CE2-84EBE2BF62A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40">
              <a:extLst>
                <a:ext uri="{FF2B5EF4-FFF2-40B4-BE49-F238E27FC236}">
                  <a16:creationId xmlns:a16="http://schemas.microsoft.com/office/drawing/2014/main" id="{4555DE77-F8EB-40BD-97D5-FC7BE3591121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CaixaDeTexto 41">
            <a:extLst>
              <a:ext uri="{FF2B5EF4-FFF2-40B4-BE49-F238E27FC236}">
                <a16:creationId xmlns:a16="http://schemas.microsoft.com/office/drawing/2014/main" id="{5DB4C782-7EE8-40FF-A595-3749BEC058E4}"/>
              </a:ext>
            </a:extLst>
          </p:cNvPr>
          <p:cNvSpPr txBox="1"/>
          <p:nvPr/>
        </p:nvSpPr>
        <p:spPr>
          <a:xfrm>
            <a:off x="7555136" y="3097727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Propósito</a:t>
            </a:r>
          </a:p>
        </p:txBody>
      </p:sp>
      <p:grpSp>
        <p:nvGrpSpPr>
          <p:cNvPr id="71" name="Agrupar 42">
            <a:extLst>
              <a:ext uri="{FF2B5EF4-FFF2-40B4-BE49-F238E27FC236}">
                <a16:creationId xmlns:a16="http://schemas.microsoft.com/office/drawing/2014/main" id="{36A2AC90-857F-48AF-B771-5BD5A743F403}"/>
              </a:ext>
            </a:extLst>
          </p:cNvPr>
          <p:cNvGrpSpPr/>
          <p:nvPr/>
        </p:nvGrpSpPr>
        <p:grpSpPr>
          <a:xfrm>
            <a:off x="6447560" y="277991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2" name="Elipse 43">
              <a:extLst>
                <a:ext uri="{FF2B5EF4-FFF2-40B4-BE49-F238E27FC236}">
                  <a16:creationId xmlns:a16="http://schemas.microsoft.com/office/drawing/2014/main" id="{5C1EDB6F-726D-4208-8D17-0F7912021B13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3" name="Gráfico 39" descr="Alvo">
              <a:extLst>
                <a:ext uri="{FF2B5EF4-FFF2-40B4-BE49-F238E27FC236}">
                  <a16:creationId xmlns:a16="http://schemas.microsoft.com/office/drawing/2014/main" id="{AEC66886-0812-4785-A398-338F3FA5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grpSp>
        <p:nvGrpSpPr>
          <p:cNvPr id="74" name="Agrupar 45">
            <a:extLst>
              <a:ext uri="{FF2B5EF4-FFF2-40B4-BE49-F238E27FC236}">
                <a16:creationId xmlns:a16="http://schemas.microsoft.com/office/drawing/2014/main" id="{8993E495-4936-49E8-8673-F95F3EC22155}"/>
              </a:ext>
            </a:extLst>
          </p:cNvPr>
          <p:cNvGrpSpPr/>
          <p:nvPr/>
        </p:nvGrpSpPr>
        <p:grpSpPr>
          <a:xfrm>
            <a:off x="7061981" y="435530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75" name="Fluxograma: Atraso 46">
              <a:extLst>
                <a:ext uri="{FF2B5EF4-FFF2-40B4-BE49-F238E27FC236}">
                  <a16:creationId xmlns:a16="http://schemas.microsoft.com/office/drawing/2014/main" id="{B3051263-76E7-4214-AD68-6F44D1B5CEFE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47">
              <a:extLst>
                <a:ext uri="{FF2B5EF4-FFF2-40B4-BE49-F238E27FC236}">
                  <a16:creationId xmlns:a16="http://schemas.microsoft.com/office/drawing/2014/main" id="{7EAA6DFB-A278-445E-A7EF-3B5B872C8A30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7" name="CaixaDeTexto 48">
            <a:extLst>
              <a:ext uri="{FF2B5EF4-FFF2-40B4-BE49-F238E27FC236}">
                <a16:creationId xmlns:a16="http://schemas.microsoft.com/office/drawing/2014/main" id="{EC8B46D9-9AE7-44F3-9EA8-3603F09D73A3}"/>
              </a:ext>
            </a:extLst>
          </p:cNvPr>
          <p:cNvSpPr txBox="1"/>
          <p:nvPr/>
        </p:nvSpPr>
        <p:spPr>
          <a:xfrm>
            <a:off x="7554856" y="4673115"/>
            <a:ext cx="1659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Beneficiados</a:t>
            </a:r>
          </a:p>
        </p:txBody>
      </p:sp>
      <p:grpSp>
        <p:nvGrpSpPr>
          <p:cNvPr id="78" name="Agrupar 49">
            <a:extLst>
              <a:ext uri="{FF2B5EF4-FFF2-40B4-BE49-F238E27FC236}">
                <a16:creationId xmlns:a16="http://schemas.microsoft.com/office/drawing/2014/main" id="{B9611491-01DF-4E9E-A878-98FB4635B3F2}"/>
              </a:ext>
            </a:extLst>
          </p:cNvPr>
          <p:cNvGrpSpPr/>
          <p:nvPr/>
        </p:nvGrpSpPr>
        <p:grpSpPr>
          <a:xfrm>
            <a:off x="6447280" y="435530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79" name="Elipse 50">
              <a:extLst>
                <a:ext uri="{FF2B5EF4-FFF2-40B4-BE49-F238E27FC236}">
                  <a16:creationId xmlns:a16="http://schemas.microsoft.com/office/drawing/2014/main" id="{77F9656F-763F-4932-92D5-EC18AAEF31D2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0" name="Gráfico 39">
              <a:extLst>
                <a:ext uri="{FF2B5EF4-FFF2-40B4-BE49-F238E27FC236}">
                  <a16:creationId xmlns:a16="http://schemas.microsoft.com/office/drawing/2014/main" id="{8D370A1A-4307-466B-9675-C11E9823D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81" name="Triângulo Retângulo 53">
            <a:extLst>
              <a:ext uri="{FF2B5EF4-FFF2-40B4-BE49-F238E27FC236}">
                <a16:creationId xmlns:a16="http://schemas.microsoft.com/office/drawing/2014/main" id="{E89B9BCF-B5D8-44EB-B38C-FE4202B6C70E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3" grpId="0"/>
      <p:bldP spid="70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Montserrat" panose="00000500000000000000" pitchFamily="2" charset="0"/>
              </a:rPr>
              <a:t>API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Psutil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Banco de dados</a:t>
            </a:r>
            <a:r>
              <a:rPr lang="pt-BR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944" y="1277712"/>
            <a:ext cx="7573192" cy="55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266" y="1277712"/>
            <a:ext cx="9537129" cy="5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118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Giovanna</cp:lastModifiedBy>
  <cp:revision>295</cp:revision>
  <dcterms:created xsi:type="dcterms:W3CDTF">2020-09-13T21:03:25Z</dcterms:created>
  <dcterms:modified xsi:type="dcterms:W3CDTF">2020-12-12T23:53:11Z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