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5FE8D6"/>
    <a:srgbClr val="32D6D2"/>
    <a:srgbClr val="B3E3ED"/>
    <a:srgbClr val="E5F5FF"/>
    <a:srgbClr val="2FAEC7"/>
    <a:srgbClr val="8EB2FA"/>
    <a:srgbClr val="4DDBD8"/>
    <a:srgbClr val="28C6C2"/>
    <a:srgbClr val="23A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4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B5D59-CB2B-4079-B942-B58A5C48F9E5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738" y="769666"/>
            <a:ext cx="9614262" cy="2979374"/>
          </a:xfrm>
        </p:spPr>
        <p:txBody>
          <a:bodyPr>
            <a:normAutofit/>
          </a:bodyPr>
          <a:lstStyle/>
          <a:p>
            <a:pPr algn="l"/>
            <a:r>
              <a:rPr lang="pt-BR" sz="8000" dirty="0"/>
              <a:t>HLD E LLD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738" y="411149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b="1" dirty="0"/>
              <a:t>Arthur Cabral</a:t>
            </a:r>
          </a:p>
          <a:p>
            <a:pPr algn="l"/>
            <a:r>
              <a:rPr lang="pt-BR" b="1" dirty="0"/>
              <a:t>Gabriel Rocha</a:t>
            </a:r>
          </a:p>
          <a:p>
            <a:pPr algn="l"/>
            <a:r>
              <a:rPr lang="pt-BR" b="1" dirty="0"/>
              <a:t>Giovanna de Jesus</a:t>
            </a:r>
          </a:p>
          <a:p>
            <a:pPr algn="l"/>
            <a:r>
              <a:rPr lang="pt-BR" b="1" dirty="0"/>
              <a:t>Mateus Gomes</a:t>
            </a:r>
          </a:p>
          <a:p>
            <a:pPr algn="l"/>
            <a:r>
              <a:rPr lang="pt-BR" b="1" dirty="0"/>
              <a:t>Pedro Duó</a:t>
            </a:r>
          </a:p>
        </p:txBody>
      </p:sp>
    </p:spTree>
    <p:extLst>
      <p:ext uri="{BB962C8B-B14F-4D97-AF65-F5344CB8AC3E}">
        <p14:creationId xmlns:p14="http://schemas.microsoft.com/office/powerpoint/2010/main" val="16176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9" y="4303169"/>
            <a:ext cx="1506540" cy="15065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36" y="595510"/>
            <a:ext cx="1509473" cy="15094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75" y="592515"/>
            <a:ext cx="1512468" cy="15124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5" y="2277126"/>
            <a:ext cx="1404637" cy="14046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71" y="2325810"/>
            <a:ext cx="1362689" cy="13626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86" y="4220078"/>
            <a:ext cx="1672722" cy="1672722"/>
          </a:xfrm>
          <a:prstGeom prst="rect">
            <a:avLst/>
          </a:prstGeom>
        </p:spPr>
      </p:pic>
      <p:sp>
        <p:nvSpPr>
          <p:cNvPr id="8" name="Arco 7"/>
          <p:cNvSpPr/>
          <p:nvPr/>
        </p:nvSpPr>
        <p:spPr>
          <a:xfrm rot="16769327">
            <a:off x="5915768" y="1437046"/>
            <a:ext cx="1210857" cy="1344537"/>
          </a:xfrm>
          <a:prstGeom prst="arc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5469844" flipH="1">
            <a:off x="5688145" y="3203319"/>
            <a:ext cx="1446291" cy="1596634"/>
          </a:xfrm>
          <a:prstGeom prst="arc">
            <a:avLst>
              <a:gd name="adj1" fmla="val 16190511"/>
              <a:gd name="adj2" fmla="val 21532074"/>
            </a:avLst>
          </a:prstGeom>
          <a:noFill/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8593348" y="1341157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104180" y="3126454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1223181" y="2104983"/>
            <a:ext cx="600765" cy="61897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 rot="20640650">
            <a:off x="996510" y="1887244"/>
            <a:ext cx="1075344" cy="1082592"/>
          </a:xfrm>
          <a:prstGeom prst="arc">
            <a:avLst>
              <a:gd name="adj1" fmla="val 17026629"/>
              <a:gd name="adj2" fmla="val 869966"/>
            </a:avLst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3278" y="3700471"/>
            <a:ext cx="11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Obstáculo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48451" y="3755670"/>
            <a:ext cx="15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37" y="2428540"/>
            <a:ext cx="1259959" cy="1259959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 flipV="1">
            <a:off x="8593348" y="5287753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918473" y="3097001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174377" y="3741753"/>
            <a:ext cx="162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029880" y="2202096"/>
            <a:ext cx="136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025807" y="2141144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Estocagem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57280" y="5892800"/>
            <a:ext cx="179081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025807" y="608221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Satisfação</a:t>
            </a:r>
          </a:p>
        </p:txBody>
      </p:sp>
    </p:spTree>
    <p:extLst>
      <p:ext uri="{BB962C8B-B14F-4D97-AF65-F5344CB8AC3E}">
        <p14:creationId xmlns:p14="http://schemas.microsoft.com/office/powerpoint/2010/main" val="284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 Arredondado 65"/>
          <p:cNvSpPr/>
          <p:nvPr/>
        </p:nvSpPr>
        <p:spPr>
          <a:xfrm>
            <a:off x="8770688" y="894357"/>
            <a:ext cx="3203597" cy="4971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Arredondado 87"/>
          <p:cNvSpPr/>
          <p:nvPr/>
        </p:nvSpPr>
        <p:spPr>
          <a:xfrm>
            <a:off x="9638577" y="894357"/>
            <a:ext cx="2326302" cy="4957295"/>
          </a:xfrm>
          <a:prstGeom prst="roundRect">
            <a:avLst>
              <a:gd name="adj" fmla="val 242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Arredondado 88"/>
          <p:cNvSpPr/>
          <p:nvPr/>
        </p:nvSpPr>
        <p:spPr>
          <a:xfrm>
            <a:off x="8993598" y="894357"/>
            <a:ext cx="2326302" cy="4964413"/>
          </a:xfrm>
          <a:prstGeom prst="roundRect">
            <a:avLst>
              <a:gd name="adj" fmla="val 24286"/>
            </a:avLst>
          </a:prstGeom>
          <a:solidFill>
            <a:srgbClr val="B3E3ED"/>
          </a:solidFill>
          <a:ln>
            <a:solidFill>
              <a:srgbClr val="B3E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/>
          <p:cNvSpPr/>
          <p:nvPr/>
        </p:nvSpPr>
        <p:spPr>
          <a:xfrm>
            <a:off x="4515198" y="271492"/>
            <a:ext cx="3926814" cy="6367668"/>
          </a:xfrm>
          <a:prstGeom prst="roundRect">
            <a:avLst/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Arredondado 85"/>
          <p:cNvSpPr/>
          <p:nvPr/>
        </p:nvSpPr>
        <p:spPr>
          <a:xfrm>
            <a:off x="5446578" y="288641"/>
            <a:ext cx="2990033" cy="6333370"/>
          </a:xfrm>
          <a:prstGeom prst="roundRect">
            <a:avLst>
              <a:gd name="adj" fmla="val 17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Arredondado 86"/>
          <p:cNvSpPr/>
          <p:nvPr/>
        </p:nvSpPr>
        <p:spPr>
          <a:xfrm>
            <a:off x="4771601" y="288641"/>
            <a:ext cx="2895361" cy="6356651"/>
          </a:xfrm>
          <a:prstGeom prst="roundRect">
            <a:avLst>
              <a:gd name="adj" fmla="val 17135"/>
            </a:avLst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/>
          <p:cNvGrpSpPr/>
          <p:nvPr/>
        </p:nvGrpSpPr>
        <p:grpSpPr>
          <a:xfrm>
            <a:off x="293309" y="274001"/>
            <a:ext cx="3757974" cy="6378688"/>
            <a:chOff x="233455" y="254342"/>
            <a:chExt cx="3757974" cy="6378688"/>
          </a:xfrm>
        </p:grpSpPr>
        <p:sp>
          <p:nvSpPr>
            <p:cNvPr id="2" name="Retângulo Arredondado 1"/>
            <p:cNvSpPr/>
            <p:nvPr/>
          </p:nvSpPr>
          <p:spPr>
            <a:xfrm>
              <a:off x="233455" y="254342"/>
              <a:ext cx="3757974" cy="63786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2128765" y="254342"/>
              <a:ext cx="1860793" cy="6378687"/>
            </a:xfrm>
            <a:prstGeom prst="roundRect">
              <a:avLst>
                <a:gd name="adj" fmla="val 32472"/>
              </a:avLst>
            </a:prstGeom>
            <a:solidFill>
              <a:srgbClr val="2FAEC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1176599" y="265360"/>
              <a:ext cx="1860793" cy="6367670"/>
            </a:xfrm>
            <a:prstGeom prst="roundRect">
              <a:avLst>
                <a:gd name="adj" fmla="val 32472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  <p:sp>
          <p:nvSpPr>
            <p:cNvPr id="4" name="Arredondar Retângulo no Mesmo Canto Lateral 3"/>
            <p:cNvSpPr/>
            <p:nvPr/>
          </p:nvSpPr>
          <p:spPr>
            <a:xfrm>
              <a:off x="449633" y="502194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rredondar Retângulo no Mesmo Canto Lateral 4"/>
            <p:cNvSpPr/>
            <p:nvPr/>
          </p:nvSpPr>
          <p:spPr>
            <a:xfrm rot="10800000">
              <a:off x="449633" y="2033498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2010832" y="496789"/>
              <a:ext cx="1764418" cy="1312186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1371099" y="500002"/>
              <a:ext cx="1035642" cy="129541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9"/>
            <p:cNvSpPr/>
            <p:nvPr/>
          </p:nvSpPr>
          <p:spPr>
            <a:xfrm rot="10800000">
              <a:off x="2010832" y="2028093"/>
              <a:ext cx="1764418" cy="1293223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Arredondado 10"/>
            <p:cNvSpPr/>
            <p:nvPr/>
          </p:nvSpPr>
          <p:spPr>
            <a:xfrm rot="10800000">
              <a:off x="1348543" y="2043267"/>
              <a:ext cx="1035642" cy="12766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2961009" y="3545840"/>
              <a:ext cx="690009" cy="195943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Arredondado 36"/>
            <p:cNvSpPr/>
            <p:nvPr/>
          </p:nvSpPr>
          <p:spPr>
            <a:xfrm>
              <a:off x="3300065" y="3542037"/>
              <a:ext cx="356316" cy="1997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Arredondado 37"/>
            <p:cNvSpPr/>
            <p:nvPr/>
          </p:nvSpPr>
          <p:spPr>
            <a:xfrm>
              <a:off x="3100009" y="3557017"/>
              <a:ext cx="356316" cy="17395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 rot="2645860">
            <a:off x="1844214" y="2734234"/>
            <a:ext cx="389385" cy="458442"/>
            <a:chOff x="1460188" y="1822076"/>
            <a:chExt cx="1075344" cy="1082592"/>
          </a:xfrm>
        </p:grpSpPr>
        <p:sp>
          <p:nvSpPr>
            <p:cNvPr id="14" name="Arco 13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" y="2637546"/>
            <a:ext cx="1024151" cy="607550"/>
          </a:xfrm>
          <a:prstGeom prst="rect">
            <a:avLst/>
          </a:prstGeom>
        </p:spPr>
      </p:pic>
      <p:grpSp>
        <p:nvGrpSpPr>
          <p:cNvPr id="19" name="Agrupar 18"/>
          <p:cNvGrpSpPr/>
          <p:nvPr/>
        </p:nvGrpSpPr>
        <p:grpSpPr>
          <a:xfrm rot="2645860">
            <a:off x="3327821" y="2749341"/>
            <a:ext cx="389385" cy="458442"/>
            <a:chOff x="1460188" y="1822076"/>
            <a:chExt cx="1075344" cy="1082592"/>
          </a:xfrm>
        </p:grpSpPr>
        <p:sp>
          <p:nvSpPr>
            <p:cNvPr id="21" name="Arco 20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21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97" y="2652653"/>
            <a:ext cx="1024151" cy="607550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 rot="2645860">
            <a:off x="2562882" y="2139535"/>
            <a:ext cx="389385" cy="458442"/>
            <a:chOff x="1460188" y="1822076"/>
            <a:chExt cx="1075344" cy="1082592"/>
          </a:xfrm>
        </p:grpSpPr>
        <p:sp>
          <p:nvSpPr>
            <p:cNvPr id="26" name="Arco 25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59" y="2042847"/>
            <a:ext cx="1024151" cy="60755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8902" y="636014"/>
            <a:ext cx="958477" cy="123626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515820" y="3819841"/>
            <a:ext cx="229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Sensores Ópticos Reflexivos TCRT5000 e Arduino</a:t>
            </a:r>
          </a:p>
        </p:txBody>
      </p:sp>
      <p:sp>
        <p:nvSpPr>
          <p:cNvPr id="36" name="Arco 35"/>
          <p:cNvSpPr/>
          <p:nvPr/>
        </p:nvSpPr>
        <p:spPr>
          <a:xfrm rot="14620333">
            <a:off x="1041463" y="1686141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676840" y="1069481"/>
            <a:ext cx="11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Gateway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7" y="2169046"/>
            <a:ext cx="1550740" cy="155074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04681" y="171446"/>
            <a:ext cx="1131665" cy="113166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9" y="1490975"/>
            <a:ext cx="665074" cy="66507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57" y="3708328"/>
            <a:ext cx="1136504" cy="113650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8" y="4870826"/>
            <a:ext cx="625394" cy="625394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69" y="4858453"/>
            <a:ext cx="637852" cy="637852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9" y="5575609"/>
            <a:ext cx="652126" cy="65212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15" y="4881081"/>
            <a:ext cx="587244" cy="587244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6007469" y="2876242"/>
            <a:ext cx="130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Internet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5528" y="1723793"/>
            <a:ext cx="789105" cy="748455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0760" y="2660725"/>
            <a:ext cx="789105" cy="748455"/>
          </a:xfrm>
          <a:prstGeom prst="rect">
            <a:avLst/>
          </a:prstGeom>
        </p:spPr>
      </p:pic>
      <p:sp>
        <p:nvSpPr>
          <p:cNvPr id="61" name="Arco 60"/>
          <p:cNvSpPr/>
          <p:nvPr/>
        </p:nvSpPr>
        <p:spPr>
          <a:xfrm rot="20909070">
            <a:off x="3517022" y="1250265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>
            <a:off x="5090449" y="2441102"/>
            <a:ext cx="467953" cy="36876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559506" y="3060908"/>
            <a:ext cx="368472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Imagem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3" y="4077678"/>
            <a:ext cx="1282060" cy="128206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44" y="1282096"/>
            <a:ext cx="1132059" cy="1132059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64" y="2693598"/>
            <a:ext cx="910402" cy="910402"/>
          </a:xfrm>
          <a:prstGeom prst="rect">
            <a:avLst/>
          </a:prstGeom>
        </p:spPr>
      </p:pic>
      <p:sp>
        <p:nvSpPr>
          <p:cNvPr id="70" name="Arco 69"/>
          <p:cNvSpPr/>
          <p:nvPr/>
        </p:nvSpPr>
        <p:spPr>
          <a:xfrm rot="1930164">
            <a:off x="10596694" y="3529231"/>
            <a:ext cx="638819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Arco 70"/>
          <p:cNvSpPr/>
          <p:nvPr/>
        </p:nvSpPr>
        <p:spPr>
          <a:xfrm rot="7930842" flipH="1">
            <a:off x="10550951" y="2340965"/>
            <a:ext cx="631212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1325" y="841414"/>
            <a:ext cx="340227" cy="340227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5" y="4230137"/>
            <a:ext cx="525209" cy="525209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8" y="2869910"/>
            <a:ext cx="521757" cy="521757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292" y="1530109"/>
            <a:ext cx="563524" cy="563524"/>
          </a:xfrm>
          <a:prstGeom prst="rect">
            <a:avLst/>
          </a:prstGeom>
        </p:spPr>
      </p:pic>
      <p:sp>
        <p:nvSpPr>
          <p:cNvPr id="78" name="Arco 77"/>
          <p:cNvSpPr/>
          <p:nvPr/>
        </p:nvSpPr>
        <p:spPr>
          <a:xfrm rot="15338599">
            <a:off x="8468309" y="1819707"/>
            <a:ext cx="984463" cy="1061197"/>
          </a:xfrm>
          <a:prstGeom prst="arc">
            <a:avLst>
              <a:gd name="adj1" fmla="val 16999465"/>
              <a:gd name="adj2" fmla="val 20201497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Arco 78"/>
          <p:cNvSpPr/>
          <p:nvPr/>
        </p:nvSpPr>
        <p:spPr>
          <a:xfrm rot="19635979">
            <a:off x="8972147" y="1304861"/>
            <a:ext cx="764361" cy="632322"/>
          </a:xfrm>
          <a:prstGeom prst="arc">
            <a:avLst>
              <a:gd name="adj1" fmla="val 15540727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195190" y="1518301"/>
            <a:ext cx="11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3G/4G/5G</a:t>
            </a:r>
          </a:p>
        </p:txBody>
      </p:sp>
      <p:cxnSp>
        <p:nvCxnSpPr>
          <p:cNvPr id="81" name="Conector reto 80"/>
          <p:cNvCxnSpPr/>
          <p:nvPr/>
        </p:nvCxnSpPr>
        <p:spPr>
          <a:xfrm flipV="1">
            <a:off x="9037413" y="3315820"/>
            <a:ext cx="448539" cy="1090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94801" y="6158082"/>
            <a:ext cx="24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GELADEIRA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79254" y="6199102"/>
            <a:ext cx="26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PROCESSO DE DADOS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846775" y="5403379"/>
            <a:ext cx="19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ACESSO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8873719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221</TotalTime>
  <Words>39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Candara</vt:lpstr>
      <vt:lpstr>Corbel</vt:lpstr>
      <vt:lpstr>Wingdings 2</vt:lpstr>
      <vt:lpstr>Quadro</vt:lpstr>
      <vt:lpstr>HLD E LLD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32</cp:revision>
  <dcterms:created xsi:type="dcterms:W3CDTF">2020-04-05T14:34:18Z</dcterms:created>
  <dcterms:modified xsi:type="dcterms:W3CDTF">2020-04-24T19:59:57Z</dcterms:modified>
</cp:coreProperties>
</file>