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8" r:id="rId4"/>
    <p:sldId id="269" r:id="rId5"/>
    <p:sldId id="295" r:id="rId6"/>
    <p:sldId id="272" r:id="rId7"/>
    <p:sldId id="294" r:id="rId8"/>
    <p:sldId id="290" r:id="rId9"/>
    <p:sldId id="273" r:id="rId10"/>
    <p:sldId id="288" r:id="rId11"/>
    <p:sldId id="292" r:id="rId12"/>
    <p:sldId id="293" r:id="rId13"/>
    <p:sldId id="289" r:id="rId14"/>
    <p:sldId id="282" r:id="rId15"/>
    <p:sldId id="283" r:id="rId16"/>
    <p:sldId id="29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 TSIBANA HIGA ." initials="F." lastIdx="8" clrIdx="0">
    <p:extLst>
      <p:ext uri="{19B8F6BF-5375-455C-9EA6-DF929625EA0E}">
        <p15:presenceInfo xmlns:p15="http://schemas.microsoft.com/office/powerpoint/2012/main" userId="S::felipe.higa@bandtec.com.br::b8664647-c002-4289-8cce-c1e8c941eba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78A7D-C67A-B119-9A3D-9C146BD2953B}" v="628" dt="2020-09-18T22:43:57.521"/>
    <p1510:client id="{0F0D3768-2059-C2B9-41FE-68B1AF5F2EFF}" v="97" dt="2020-09-23T22:48:16.197"/>
    <p1510:client id="{114512ED-4DBF-D253-13E4-C742A3F35EAE}" v="24" dt="2020-09-21T23:33:14.394"/>
    <p1510:client id="{1C233E60-AB77-97F2-8828-7556A1DBC866}" v="12" dt="2020-09-18T19:45:15.048"/>
    <p1510:client id="{27811E51-36DB-0F4A-6186-8572F34869E0}" v="187" dt="2020-10-26T20:02:36.040"/>
    <p1510:client id="{34918158-8B5F-F050-83AA-43FB5925D00E}" v="66" dt="2020-10-28T20:26:23.285"/>
    <p1510:client id="{3CFCA699-0407-3C48-BF22-BE60C5011635}" v="1" dt="2020-09-18T15:32:44.394"/>
    <p1510:client id="{45207581-BB51-140E-CBF4-4A9E591B27C2}" v="1" dt="2020-09-19T18:35:55.727"/>
    <p1510:client id="{473F2BB2-F134-2A68-DE82-CB155A3E4F47}" v="925" dt="2020-09-17T20:27:20.568"/>
    <p1510:client id="{4F4FDEFD-D951-C295-03B7-1E9F0063F409}" v="49" dt="2020-09-23T00:26:42.547"/>
    <p1510:client id="{50C6600D-E97D-5C5F-C5F0-6767AC80A811}" v="658" dt="2020-09-21T23:42:25.992"/>
    <p1510:client id="{54267BC8-A4DF-E772-4038-E61D51974289}" v="59" dt="2020-09-17T15:41:03.771"/>
    <p1510:client id="{55C807BF-FE55-46F3-47E1-1754976D7EC9}" v="647" dt="2020-09-18T16:16:14.955"/>
    <p1510:client id="{5B3DDA80-E9C1-D367-49E8-56DD4502FA2D}" v="9" dt="2020-10-28T19:47:59.353"/>
    <p1510:client id="{61048B47-E163-2106-4C40-84FED8EE948F}" v="6" dt="2020-09-17T16:01:46.812"/>
    <p1510:client id="{6FC184AE-C7B9-05E4-68F6-8E7AF731AA87}" v="50" dt="2020-09-18T15:32:45.493"/>
    <p1510:client id="{73615211-9A47-5804-EB24-F910C8058556}" v="5" dt="2020-09-18T15:24:43.476"/>
    <p1510:client id="{79F5CA20-B443-42AD-A5F0-5E60C9DE0238}" v="2" dt="2020-09-17T15:27:28.546"/>
    <p1510:client id="{8048B05D-E8AE-FCD1-1D4D-CCD248F32FF3}" v="4" dt="2020-09-23T14:41:10.776"/>
    <p1510:client id="{8BAD216B-A7BC-4076-9E6A-DB2DCD53AF9F}" v="78" dt="2020-09-18T15:58:40.498"/>
    <p1510:client id="{93E7240D-64A5-FD88-DBEF-673BE17982BA}" v="2" dt="2020-09-24T13:49:41.223"/>
    <p1510:client id="{9F763834-8885-4C43-8B92-727F21530AFA}" v="3" dt="2020-09-23T22:33:12.367"/>
    <p1510:client id="{9FEB34A8-2BAB-5EDB-D886-76CAFB6149A5}" v="14" dt="2020-09-18T22:24:42.709"/>
    <p1510:client id="{B28FECCB-4F06-6FB1-3BE4-6E420E1F881B}" v="2" dt="2020-09-24T02:01:14.050"/>
    <p1510:client id="{B3468625-B285-83B6-4734-A93021C06E9E}" v="127" dt="2020-10-27T16:47:35.860"/>
    <p1510:client id="{B3676949-14D6-47AE-B3C1-F44E8458ED6F}" v="3" dt="2020-09-23T19:43:05.731"/>
    <p1510:client id="{BE0613F2-00C2-0C3A-D677-B6D6A6D4E789}" v="15" dt="2020-09-17T15:31:26.265"/>
    <p1510:client id="{BE8DBDC4-6F84-AE7A-AF41-257B623AAF39}" v="13" dt="2020-10-26T20:11:31.346"/>
    <p1510:client id="{CE48D9B3-A2C6-B87A-85B8-223167652612}" v="484" dt="2020-09-18T15:58:00.359"/>
    <p1510:client id="{D7DDC622-7D9D-205E-3E76-F9D76FE1DA0F}" v="64" dt="2020-10-27T14:03:16.700"/>
    <p1510:client id="{E6652507-C2D7-8C29-B81A-8480DBA0243E}" v="15" dt="2020-10-26T17:12:08.022"/>
    <p1510:client id="{EBD704CA-8B72-2903-948C-D8766A989822}" v="4" dt="2020-09-23T00:53:59.779"/>
    <p1510:client id="{EE1B3BCE-216A-D0DD-8362-C17E404FE627}" v="17" dt="2020-10-27T14:36:05.963"/>
    <p1510:client id="{F22522B9-DCA2-061D-23D0-DE9B689EE91C}" v="1" dt="2020-09-19T16:31:31.040"/>
    <p1510:client id="{F9820C4E-6988-1A5C-DF0E-D732A4B823F6}" v="100" dt="2020-09-19T20:57:02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1T15:57:33.473" idx="6">
    <p:pos x="10" y="10"/>
    <p:text>Falar sobre tendência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8T09:16:14.955" idx="4">
    <p:pos x="10" y="10"/>
    <p:text>Maior produção por metro²: Beneficio sustentável e economico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1T16:02:04.664" idx="7">
    <p:pos x="10" y="10"/>
    <p:text>Serviços: consulta de dados
simulador financeiro
Adquirir nosso sistema
</p:text>
    <p:extLst>
      <p:ext uri="{C676402C-5697-4E1C-873F-D02D1690AC5C}">
        <p15:threadingInfo xmlns:p15="http://schemas.microsoft.com/office/powerpoint/2012/main" timeZoneBias="420"/>
      </p:ext>
    </p:extLst>
  </p:cm>
  <p:cm authorId="1" dt="2020-09-21T16:03:04.305" idx="8">
    <p:pos x="106" y="106"/>
    <p:text>O que é hidroponia: Informações para novos clientes
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502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3600"/>
            </a:br>
            <a:endParaRPr lang="en-US" sz="360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Grupo 10 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Nome: Evelyn da Paz Silva    RA: 01202073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Nome: Guilherme Guedes     RA: 01202015</a:t>
            </a:r>
          </a:p>
          <a:p>
            <a:pPr algn="l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Nome: Igor da Silva              RA: 01202068</a:t>
            </a:r>
          </a:p>
          <a:p>
            <a:pPr algn="l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Nome: Miguel Nunes             RA: 01202041</a:t>
            </a:r>
          </a:p>
          <a:p>
            <a:pPr algn="l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Nome: Vitória Souza             RA: 01202036</a:t>
            </a:r>
          </a:p>
          <a:p>
            <a:pPr algn="l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5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5B61092B-1C09-46B0-BEA1-A6648D47E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945" y="2490227"/>
            <a:ext cx="1963882" cy="177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661A-AC14-4618-9EE2-DFFEA8A4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065" y="198804"/>
            <a:ext cx="8596668" cy="1320800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Modelo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lógico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402D574D-6ED1-4851-B8DE-719C5FE73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72" y="857337"/>
            <a:ext cx="8713939" cy="521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0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661A-AC14-4618-9EE2-DFFEA8A4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818" y="475"/>
            <a:ext cx="8596668" cy="13208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Tabelas MySQL</a:t>
            </a:r>
            <a:r>
              <a:rPr lang="en-US" b="1"/>
              <a:t> 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12CB8AB-5636-4863-AA97-EE2350C8E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3" y="557830"/>
            <a:ext cx="9284898" cy="2881245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C46C717F-CAB4-4D3E-BBE8-9FB8AE677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95" y="3631103"/>
            <a:ext cx="8824822" cy="28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0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661A-AC14-4618-9EE2-DFFEA8A4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818" y="475"/>
            <a:ext cx="8596668" cy="13208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Tabelas MySQL</a:t>
            </a:r>
            <a:r>
              <a:rPr lang="en-US" b="1"/>
              <a:t> 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29204832-0EBE-4CC2-9D98-E76741012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74" y="1114665"/>
            <a:ext cx="7832784" cy="464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18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661A-AC14-4618-9EE2-DFFEA8A4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6515" y="2869623"/>
            <a:ext cx="4596168" cy="66909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Simulador de sensor</a:t>
            </a:r>
          </a:p>
        </p:txBody>
      </p:sp>
    </p:spTree>
    <p:extLst>
      <p:ext uri="{BB962C8B-B14F-4D97-AF65-F5344CB8AC3E}">
        <p14:creationId xmlns:p14="http://schemas.microsoft.com/office/powerpoint/2010/main" val="510900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6A68-9C98-4436-A8CA-B0821B3E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83" y="3111260"/>
            <a:ext cx="8596668" cy="13208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287965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6A68-9C98-4436-A8CA-B0821B3E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768" y="2866845"/>
            <a:ext cx="8596668" cy="1320800"/>
          </a:xfrm>
        </p:spPr>
        <p:txBody>
          <a:bodyPr/>
          <a:lstStyle/>
          <a:p>
            <a:r>
              <a:rPr lang="en-US" b="1" err="1">
                <a:solidFill>
                  <a:schemeClr val="tx1"/>
                </a:solidFill>
              </a:rPr>
              <a:t>Especificação</a:t>
            </a:r>
            <a:r>
              <a:rPr lang="en-US" b="1">
                <a:solidFill>
                  <a:schemeClr val="tx1"/>
                </a:solidFill>
              </a:rPr>
              <a:t> do Analytics</a:t>
            </a:r>
          </a:p>
        </p:txBody>
      </p:sp>
    </p:spTree>
    <p:extLst>
      <p:ext uri="{BB962C8B-B14F-4D97-AF65-F5344CB8AC3E}">
        <p14:creationId xmlns:p14="http://schemas.microsoft.com/office/powerpoint/2010/main" val="78937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3D24EF7-86CB-47B2-B06A-9F3C5DD416F6}"/>
              </a:ext>
            </a:extLst>
          </p:cNvPr>
          <p:cNvSpPr txBox="1">
            <a:spLocks/>
          </p:cNvSpPr>
          <p:nvPr/>
        </p:nvSpPr>
        <p:spPr>
          <a:xfrm>
            <a:off x="-553155" y="1382889"/>
            <a:ext cx="7766936" cy="2653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5400" b="1">
                <a:solidFill>
                  <a:schemeClr val="tx1"/>
                </a:solidFill>
              </a:rPr>
              <a:t>Conclusão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6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5810A7-772B-4586-AE29-3D962B69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88" y="476321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>
                <a:solidFill>
                  <a:schemeClr val="tx1"/>
                </a:solidFill>
              </a:rPr>
              <a:t>O que é </a:t>
            </a:r>
            <a:r>
              <a:rPr lang="en-US" sz="4800" b="1" err="1">
                <a:solidFill>
                  <a:schemeClr val="tx1"/>
                </a:solidFill>
              </a:rPr>
              <a:t>hidroponia</a:t>
            </a:r>
            <a:r>
              <a:rPr lang="en-US" sz="4800" b="1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4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94365A4E-5416-4E3D-B4CE-FA54A5AD7F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41" b="6752"/>
          <a:stretch/>
        </p:blipFill>
        <p:spPr>
          <a:xfrm>
            <a:off x="698421" y="2147978"/>
            <a:ext cx="8288033" cy="36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8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A069D5-95C4-49E7-A566-46B0E876BD51}"/>
              </a:ext>
            </a:extLst>
          </p:cNvPr>
          <p:cNvSpPr txBox="1"/>
          <p:nvPr/>
        </p:nvSpPr>
        <p:spPr>
          <a:xfrm>
            <a:off x="-34505" y="583721"/>
            <a:ext cx="6754483" cy="1723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/>
              <a:t>Aspectos econômicos</a:t>
            </a:r>
            <a:br>
              <a:rPr lang="en-US" sz="4400" b="1"/>
            </a:br>
            <a:endParaRPr lang="en-US" sz="4400">
              <a:ea typeface="+mn-lt"/>
              <a:cs typeface="+mn-lt"/>
            </a:endParaRP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37370-E91E-4929-8B51-65C2D6C4047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9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C3DECF7-2BA8-4B2D-BC4C-7114B4CD2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75" y="1717766"/>
            <a:ext cx="7832784" cy="39975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5A33FA-5A26-4401-B30E-135F40E5781B}"/>
              </a:ext>
            </a:extLst>
          </p:cNvPr>
          <p:cNvSpPr txBox="1"/>
          <p:nvPr/>
        </p:nvSpPr>
        <p:spPr>
          <a:xfrm>
            <a:off x="1436511" y="5627510"/>
            <a:ext cx="8881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Fonte:</a:t>
            </a:r>
            <a:r>
              <a:rPr lang="pt">
                <a:latin typeface="Trebuchet MS"/>
                <a:ea typeface="+mn-lt"/>
                <a:cs typeface="+mn-lt"/>
              </a:rPr>
              <a:t>Grand View Research, uma empresa de consultoria e pesquisa de mercado .</a:t>
            </a:r>
            <a:endParaRPr lang="pt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8542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5810A7-772B-4586-AE29-3D962B69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2446" y="398656"/>
            <a:ext cx="8288032" cy="109631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>
                <a:solidFill>
                  <a:schemeClr val="tx1"/>
                </a:solidFill>
                <a:latin typeface="Trebuchet MS"/>
                <a:cs typeface="Arial"/>
              </a:rPr>
              <a:t>Sustentabilidade</a:t>
            </a:r>
            <a:endParaRPr lang="en-US" sz="4400" b="1">
              <a:solidFill>
                <a:schemeClr val="tx1"/>
              </a:solidFill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93389-1D27-4591-BED4-DF4B36204562}"/>
              </a:ext>
            </a:extLst>
          </p:cNvPr>
          <p:cNvSpPr txBox="1"/>
          <p:nvPr/>
        </p:nvSpPr>
        <p:spPr>
          <a:xfrm>
            <a:off x="962451" y="1718776"/>
            <a:ext cx="7150049" cy="4410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400" b="1" err="1"/>
              <a:t>Diminuição</a:t>
            </a:r>
            <a:r>
              <a:rPr lang="en-US" sz="2400" b="1"/>
              <a:t> do </a:t>
            </a:r>
            <a:r>
              <a:rPr lang="en-US" sz="2400" b="1" err="1"/>
              <a:t>uso</a:t>
            </a:r>
            <a:r>
              <a:rPr lang="en-US" sz="2400" b="1"/>
              <a:t> de </a:t>
            </a:r>
            <a:r>
              <a:rPr lang="en-US" sz="2400" b="1" err="1"/>
              <a:t>agrotóxicos</a:t>
            </a:r>
            <a:endParaRPr lang="en-US" sz="2400" b="1"/>
          </a:p>
          <a:p>
            <a:pPr>
              <a:lnSpc>
                <a:spcPct val="200000"/>
              </a:lnSpc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</p:txBody>
      </p:sp>
      <p:pic>
        <p:nvPicPr>
          <p:cNvPr id="6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7CB8352-2154-4CC2-92E9-7EFE85AA1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392" y="322053"/>
            <a:ext cx="734987" cy="1224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EE6E77-C60D-4E20-8868-6E1171B987DB}"/>
              </a:ext>
            </a:extLst>
          </p:cNvPr>
          <p:cNvSpPr txBox="1"/>
          <p:nvPr/>
        </p:nvSpPr>
        <p:spPr>
          <a:xfrm>
            <a:off x="928478" y="2775351"/>
            <a:ext cx="7150049" cy="4410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400" b="1" err="1">
                <a:ea typeface="+mn-lt"/>
                <a:cs typeface="+mn-lt"/>
              </a:rPr>
              <a:t>Não</a:t>
            </a:r>
            <a:r>
              <a:rPr lang="en-US" sz="2400" b="1">
                <a:ea typeface="+mn-lt"/>
                <a:cs typeface="+mn-lt"/>
              </a:rPr>
              <a:t> </a:t>
            </a:r>
            <a:r>
              <a:rPr lang="en-US" sz="2400" b="1" err="1">
                <a:ea typeface="+mn-lt"/>
                <a:cs typeface="+mn-lt"/>
              </a:rPr>
              <a:t>há</a:t>
            </a:r>
            <a:r>
              <a:rPr lang="en-US" sz="2400" b="1">
                <a:ea typeface="+mn-lt"/>
                <a:cs typeface="+mn-lt"/>
              </a:rPr>
              <a:t> o </a:t>
            </a:r>
            <a:r>
              <a:rPr lang="en-US" sz="2400" b="1" err="1">
                <a:ea typeface="+mn-lt"/>
                <a:cs typeface="+mn-lt"/>
              </a:rPr>
              <a:t>desgaste</a:t>
            </a:r>
            <a:r>
              <a:rPr lang="en-US" sz="2400" b="1">
                <a:ea typeface="+mn-lt"/>
                <a:cs typeface="+mn-lt"/>
              </a:rPr>
              <a:t> do solo</a:t>
            </a:r>
            <a:endParaRPr lang="en-US" sz="2400" b="1"/>
          </a:p>
          <a:p>
            <a:pPr>
              <a:lnSpc>
                <a:spcPct val="200000"/>
              </a:lnSpc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64D87-C51F-4747-BBD4-E3A3F49B621E}"/>
              </a:ext>
            </a:extLst>
          </p:cNvPr>
          <p:cNvSpPr txBox="1"/>
          <p:nvPr/>
        </p:nvSpPr>
        <p:spPr>
          <a:xfrm>
            <a:off x="956700" y="3812120"/>
            <a:ext cx="7150049" cy="4410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Maior </a:t>
            </a:r>
            <a:r>
              <a:rPr lang="en-US" sz="2400" b="1" err="1">
                <a:ea typeface="+mn-lt"/>
                <a:cs typeface="+mn-lt"/>
              </a:rPr>
              <a:t>produção</a:t>
            </a:r>
            <a:r>
              <a:rPr lang="en-US" sz="2400" b="1">
                <a:ea typeface="+mn-lt"/>
                <a:cs typeface="+mn-lt"/>
              </a:rPr>
              <a:t> por metro </a:t>
            </a:r>
            <a:r>
              <a:rPr lang="en-US" sz="2400" b="1" err="1">
                <a:ea typeface="+mn-lt"/>
                <a:cs typeface="+mn-lt"/>
              </a:rPr>
              <a:t>quadrado</a:t>
            </a:r>
          </a:p>
          <a:p>
            <a:pPr>
              <a:lnSpc>
                <a:spcPct val="200000"/>
              </a:lnSpc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25366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5810A7-772B-4586-AE29-3D962B69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229" y="2713231"/>
            <a:ext cx="8288032" cy="109631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dirty="0">
                <a:solidFill>
                  <a:schemeClr val="tx1"/>
                </a:solidFill>
                <a:latin typeface="Trebuchet MS"/>
                <a:cs typeface="Arial"/>
              </a:rPr>
              <a:t>HLD e LLD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93389-1D27-4591-BED4-DF4B36204562}"/>
              </a:ext>
            </a:extLst>
          </p:cNvPr>
          <p:cNvSpPr txBox="1"/>
          <p:nvPr/>
        </p:nvSpPr>
        <p:spPr>
          <a:xfrm>
            <a:off x="962451" y="1718776"/>
            <a:ext cx="7150049" cy="3671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E6E77-C60D-4E20-8868-6E1171B987DB}"/>
              </a:ext>
            </a:extLst>
          </p:cNvPr>
          <p:cNvSpPr txBox="1"/>
          <p:nvPr/>
        </p:nvSpPr>
        <p:spPr>
          <a:xfrm>
            <a:off x="928478" y="2775351"/>
            <a:ext cx="7150049" cy="3671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64D87-C51F-4747-BBD4-E3A3F49B621E}"/>
              </a:ext>
            </a:extLst>
          </p:cNvPr>
          <p:cNvSpPr txBox="1"/>
          <p:nvPr/>
        </p:nvSpPr>
        <p:spPr>
          <a:xfrm>
            <a:off x="956700" y="3812120"/>
            <a:ext cx="7150049" cy="3671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08921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8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7" name="Rectangle 20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22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9" name="Rectangle 33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5ECDFE28-A051-4E51-94C5-141CABCA7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88" y="999017"/>
            <a:ext cx="9184256" cy="515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6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8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7" name="Rectangle 20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22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9" name="Rectangle 33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51C49DE-D21F-4785-9286-598FB009A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79" y="476019"/>
            <a:ext cx="10463799" cy="590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1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E6E6A68-9C98-4436-A8CA-B0821B3E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705" y="2693658"/>
            <a:ext cx="7766936" cy="26538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5400" b="1" dirty="0">
                <a:solidFill>
                  <a:schemeClr val="tx1"/>
                </a:solidFill>
              </a:rPr>
            </a:br>
            <a:br>
              <a:rPr lang="en-US" sz="5400" b="1" dirty="0">
                <a:solidFill>
                  <a:schemeClr val="tx1"/>
                </a:solidFill>
              </a:rPr>
            </a:br>
            <a:r>
              <a:rPr lang="en-US" sz="5400" b="1" dirty="0">
                <a:solidFill>
                  <a:schemeClr val="tx1"/>
                </a:solidFill>
              </a:rPr>
              <a:t>Backlog </a:t>
            </a:r>
            <a:br>
              <a:rPr lang="en-US" sz="5400" b="1" dirty="0">
                <a:solidFill>
                  <a:schemeClr val="tx1"/>
                </a:solidFill>
              </a:rPr>
            </a:br>
            <a:r>
              <a:rPr lang="en-US" sz="5400" b="1" dirty="0">
                <a:solidFill>
                  <a:schemeClr val="tx1"/>
                </a:solidFill>
              </a:rPr>
              <a:t>Ferramenta de </a:t>
            </a:r>
            <a:r>
              <a:rPr lang="en-US" sz="5400" b="1" dirty="0" err="1">
                <a:solidFill>
                  <a:schemeClr val="tx1"/>
                </a:solidFill>
              </a:rPr>
              <a:t>Gestão</a:t>
            </a:r>
            <a:r>
              <a:rPr lang="en-US" sz="5400" b="1" dirty="0">
                <a:solidFill>
                  <a:schemeClr val="tx1"/>
                </a:solidFill>
              </a:rPr>
              <a:t> </a:t>
            </a:r>
            <a:br>
              <a:rPr lang="en-US" sz="5400" b="1" dirty="0"/>
            </a:br>
            <a:r>
              <a:rPr lang="en-US" sz="5400" b="1" dirty="0" err="1">
                <a:solidFill>
                  <a:schemeClr val="tx1"/>
                </a:solidFill>
              </a:rPr>
              <a:t>Planilha</a:t>
            </a:r>
            <a:r>
              <a:rPr lang="en-US" sz="5400" b="1" dirty="0">
                <a:solidFill>
                  <a:schemeClr val="tx1"/>
                </a:solidFill>
              </a:rPr>
              <a:t> de Sprints</a:t>
            </a:r>
            <a:br>
              <a:rPr lang="en-US" sz="5400" b="1" dirty="0"/>
            </a:br>
            <a:r>
              <a:rPr lang="en-US" sz="5400" b="1" dirty="0" err="1">
                <a:solidFill>
                  <a:schemeClr val="tx1"/>
                </a:solidFill>
              </a:rPr>
              <a:t>Planilha</a:t>
            </a:r>
            <a:r>
              <a:rPr lang="en-US" sz="5400" b="1" dirty="0">
                <a:solidFill>
                  <a:schemeClr val="tx1"/>
                </a:solidFill>
              </a:rPr>
              <a:t> de </a:t>
            </a:r>
            <a:r>
              <a:rPr lang="en-US" sz="5400" b="1" dirty="0" err="1">
                <a:solidFill>
                  <a:schemeClr val="tx1"/>
                </a:solidFill>
              </a:rPr>
              <a:t>riscos</a:t>
            </a:r>
            <a:br>
              <a:rPr lang="en-US" sz="5400" b="1" dirty="0">
                <a:solidFill>
                  <a:schemeClr val="tx1"/>
                </a:solidFill>
              </a:rPr>
            </a:br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840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2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B7FBE-0484-43FF-B87B-AAC1FE8FD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164" y="2261230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b="1"/>
              <a:t>Site </a:t>
            </a:r>
            <a:r>
              <a:rPr lang="en-US" sz="3600" b="1" err="1"/>
              <a:t>institucional</a:t>
            </a:r>
          </a:p>
          <a:p>
            <a:pPr marL="0" indent="0">
              <a:buNone/>
            </a:pPr>
            <a:r>
              <a:rPr lang="en-US" sz="3600" b="1" err="1"/>
              <a:t>Cadastro</a:t>
            </a:r>
            <a:r>
              <a:rPr lang="en-US" sz="3600" b="1"/>
              <a:t> e login</a:t>
            </a:r>
          </a:p>
          <a:p>
            <a:pPr marL="0" indent="0">
              <a:buNone/>
            </a:pPr>
            <a:r>
              <a:rPr lang="en-US" sz="3600" b="1"/>
              <a:t>Dashboard</a:t>
            </a:r>
          </a:p>
          <a:p>
            <a:pPr marL="0" indent="0">
              <a:buNone/>
            </a:pP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15020955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 </vt:lpstr>
      <vt:lpstr>O que é hidroponia?</vt:lpstr>
      <vt:lpstr>PowerPoint Presentation</vt:lpstr>
      <vt:lpstr>Sustentabilidade</vt:lpstr>
      <vt:lpstr>HLD e LLD</vt:lpstr>
      <vt:lpstr>PowerPoint Presentation</vt:lpstr>
      <vt:lpstr>PowerPoint Presentation</vt:lpstr>
      <vt:lpstr>  Backlog  Ferramenta de Gestão  Planilha de Sprints Planilha de riscos </vt:lpstr>
      <vt:lpstr>PowerPoint Presentation</vt:lpstr>
      <vt:lpstr>Modelo lógico </vt:lpstr>
      <vt:lpstr>Tabelas MySQL </vt:lpstr>
      <vt:lpstr>Tabelas MySQL </vt:lpstr>
      <vt:lpstr>Simulador de sensor</vt:lpstr>
      <vt:lpstr>GitHub</vt:lpstr>
      <vt:lpstr>Especificação do Analytics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74</cp:revision>
  <dcterms:created xsi:type="dcterms:W3CDTF">2020-09-17T15:26:46Z</dcterms:created>
  <dcterms:modified xsi:type="dcterms:W3CDTF">2020-10-29T01:03:38Z</dcterms:modified>
</cp:coreProperties>
</file>