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4CE-61C7-44F0-BE62-4203C9BE30A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B47-42EE-44F2-8A1D-FF28BE2C4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30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4CE-61C7-44F0-BE62-4203C9BE30A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B47-42EE-44F2-8A1D-FF28BE2C4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29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4CE-61C7-44F0-BE62-4203C9BE30A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B47-42EE-44F2-8A1D-FF28BE2C4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84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4CE-61C7-44F0-BE62-4203C9BE30A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B47-42EE-44F2-8A1D-FF28BE2C4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4CE-61C7-44F0-BE62-4203C9BE30A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B47-42EE-44F2-8A1D-FF28BE2C4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19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4CE-61C7-44F0-BE62-4203C9BE30A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B47-42EE-44F2-8A1D-FF28BE2C4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59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4CE-61C7-44F0-BE62-4203C9BE30A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B47-42EE-44F2-8A1D-FF28BE2C4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85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4CE-61C7-44F0-BE62-4203C9BE30A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B47-42EE-44F2-8A1D-FF28BE2C4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1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4CE-61C7-44F0-BE62-4203C9BE30A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B47-42EE-44F2-8A1D-FF28BE2C4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09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4CE-61C7-44F0-BE62-4203C9BE30A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B47-42EE-44F2-8A1D-FF28BE2C4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7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4CE-61C7-44F0-BE62-4203C9BE30A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B47-42EE-44F2-8A1D-FF28BE2C4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55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214CE-61C7-44F0-BE62-4203C9BE30A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5B47-42EE-44F2-8A1D-FF28BE2C4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64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27877" y="1550672"/>
            <a:ext cx="2809875" cy="628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47" y="450533"/>
            <a:ext cx="57150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01956" y="1560196"/>
            <a:ext cx="2819400" cy="60007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357280" y="2746714"/>
            <a:ext cx="1362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0" i="0" dirty="0" smtClean="0">
                <a:effectLst/>
                <a:latin typeface="SFMono-Regular"/>
              </a:rPr>
              <a:t>#0f2a2a</a:t>
            </a:r>
          </a:p>
          <a:p>
            <a:r>
              <a:rPr lang="pt-BR" sz="1400" dirty="0" err="1"/>
              <a:t>rgb</a:t>
            </a:r>
            <a:r>
              <a:rPr lang="pt-BR" sz="1400" dirty="0"/>
              <a:t>(15, 42, 42)</a:t>
            </a:r>
            <a:endParaRPr lang="pt-BR" sz="1100" dirty="0"/>
          </a:p>
        </p:txBody>
      </p:sp>
      <p:sp>
        <p:nvSpPr>
          <p:cNvPr id="8" name="Retângulo 7"/>
          <p:cNvSpPr/>
          <p:nvPr/>
        </p:nvSpPr>
        <p:spPr>
          <a:xfrm>
            <a:off x="1357280" y="2157577"/>
            <a:ext cx="1342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#046484</a:t>
            </a:r>
          </a:p>
          <a:p>
            <a:r>
              <a:rPr lang="pt-BR" sz="1400" dirty="0" err="1" smtClean="0"/>
              <a:t>rgb</a:t>
            </a:r>
            <a:r>
              <a:rPr lang="pt-BR" sz="1400" dirty="0" smtClean="0"/>
              <a:t>(4, 100, 132)</a:t>
            </a:r>
            <a:endParaRPr lang="pt-BR" sz="1400" dirty="0"/>
          </a:p>
        </p:txBody>
      </p:sp>
      <p:sp>
        <p:nvSpPr>
          <p:cNvPr id="9" name="Retângulo 8"/>
          <p:cNvSpPr/>
          <p:nvPr/>
        </p:nvSpPr>
        <p:spPr>
          <a:xfrm>
            <a:off x="1375076" y="1045220"/>
            <a:ext cx="1342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#686354</a:t>
            </a:r>
          </a:p>
          <a:p>
            <a:r>
              <a:rPr lang="pt-BR" sz="1400" dirty="0" err="1" smtClean="0"/>
              <a:t>rgb</a:t>
            </a:r>
            <a:r>
              <a:rPr lang="pt-BR" sz="1400" dirty="0" smtClean="0"/>
              <a:t>(104, 99, 84)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1375076" y="395206"/>
            <a:ext cx="1525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#aba37c</a:t>
            </a:r>
          </a:p>
          <a:p>
            <a:r>
              <a:rPr lang="pt-BR" sz="1400" dirty="0" err="1" smtClean="0"/>
              <a:t>rgb</a:t>
            </a:r>
            <a:r>
              <a:rPr lang="pt-BR" sz="1400" dirty="0" smtClean="0"/>
              <a:t>(171, 163, 124)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1357280" y="1595168"/>
            <a:ext cx="1525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#e6e5ba</a:t>
            </a:r>
          </a:p>
          <a:p>
            <a:r>
              <a:rPr lang="pt-BR" sz="1400" dirty="0" err="1" smtClean="0"/>
              <a:t>rgb</a:t>
            </a:r>
            <a:r>
              <a:rPr lang="pt-BR" sz="1400" dirty="0" smtClean="0"/>
              <a:t>(230, 229, 186)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4805147" y="2746714"/>
            <a:ext cx="125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mtClean="0"/>
              <a:t>#17595f</a:t>
            </a:r>
          </a:p>
          <a:p>
            <a:r>
              <a:rPr lang="pt-BR" sz="1400" dirty="0" err="1" smtClean="0"/>
              <a:t>rgb</a:t>
            </a:r>
            <a:r>
              <a:rPr lang="pt-BR" sz="1400" dirty="0" smtClean="0"/>
              <a:t>(23, 89, 95)</a:t>
            </a:r>
            <a:endParaRPr lang="pt-BR" sz="1400" dirty="0"/>
          </a:p>
        </p:txBody>
      </p:sp>
      <p:sp>
        <p:nvSpPr>
          <p:cNvPr id="13" name="Retângulo 12"/>
          <p:cNvSpPr/>
          <p:nvPr/>
        </p:nvSpPr>
        <p:spPr>
          <a:xfrm>
            <a:off x="4805147" y="2157577"/>
            <a:ext cx="1525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#f8f8d0</a:t>
            </a:r>
          </a:p>
          <a:p>
            <a:r>
              <a:rPr lang="pt-BR" sz="1400" dirty="0" err="1" smtClean="0"/>
              <a:t>rgb</a:t>
            </a:r>
            <a:r>
              <a:rPr lang="pt-BR" sz="1400" dirty="0" smtClean="0"/>
              <a:t>(248, 248, 208)</a:t>
            </a:r>
            <a:endParaRPr lang="pt-BR" sz="1400" dirty="0"/>
          </a:p>
        </p:txBody>
      </p:sp>
      <p:sp>
        <p:nvSpPr>
          <p:cNvPr id="14" name="Retângulo 13"/>
          <p:cNvSpPr/>
          <p:nvPr/>
        </p:nvSpPr>
        <p:spPr>
          <a:xfrm>
            <a:off x="4805147" y="1595168"/>
            <a:ext cx="1434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#fbd44c</a:t>
            </a:r>
          </a:p>
          <a:p>
            <a:r>
              <a:rPr lang="pt-BR" sz="1400" dirty="0" err="1" smtClean="0"/>
              <a:t>rgb</a:t>
            </a:r>
            <a:r>
              <a:rPr lang="pt-BR" sz="1400" dirty="0" smtClean="0"/>
              <a:t>(251, 212, 76)</a:t>
            </a:r>
            <a:endParaRPr lang="pt-BR" sz="1400" dirty="0"/>
          </a:p>
        </p:txBody>
      </p:sp>
      <p:sp>
        <p:nvSpPr>
          <p:cNvPr id="15" name="Retângulo 14"/>
          <p:cNvSpPr/>
          <p:nvPr/>
        </p:nvSpPr>
        <p:spPr>
          <a:xfrm>
            <a:off x="4811498" y="1032759"/>
            <a:ext cx="1434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#da9b35</a:t>
            </a:r>
          </a:p>
          <a:p>
            <a:r>
              <a:rPr lang="pt-BR" sz="1400" dirty="0" err="1" smtClean="0"/>
              <a:t>rgb</a:t>
            </a:r>
            <a:r>
              <a:rPr lang="pt-BR" sz="1400" dirty="0" smtClean="0"/>
              <a:t>(218, 155, 53)</a:t>
            </a:r>
            <a:endParaRPr lang="pt-BR" sz="1400" dirty="0"/>
          </a:p>
        </p:txBody>
      </p:sp>
      <p:sp>
        <p:nvSpPr>
          <p:cNvPr id="16" name="Retângulo 15"/>
          <p:cNvSpPr/>
          <p:nvPr/>
        </p:nvSpPr>
        <p:spPr>
          <a:xfrm>
            <a:off x="4802993" y="450533"/>
            <a:ext cx="1342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#b74a33</a:t>
            </a:r>
          </a:p>
          <a:p>
            <a:r>
              <a:rPr lang="pt-BR" sz="1400" dirty="0" err="1" smtClean="0"/>
              <a:t>rgb</a:t>
            </a:r>
            <a:r>
              <a:rPr lang="pt-BR" sz="1400" dirty="0" smtClean="0"/>
              <a:t>(183, 74, 51)</a:t>
            </a:r>
            <a:endParaRPr lang="pt-BR" sz="1400" dirty="0"/>
          </a:p>
        </p:txBody>
      </p:sp>
      <p:sp>
        <p:nvSpPr>
          <p:cNvPr id="17" name="Retângulo 16"/>
          <p:cNvSpPr/>
          <p:nvPr/>
        </p:nvSpPr>
        <p:spPr>
          <a:xfrm>
            <a:off x="8129347" y="450533"/>
            <a:ext cx="1434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#448c64</a:t>
            </a:r>
          </a:p>
          <a:p>
            <a:r>
              <a:rPr lang="pt-BR" sz="1400" dirty="0" err="1" smtClean="0"/>
              <a:t>rgb</a:t>
            </a:r>
            <a:r>
              <a:rPr lang="pt-BR" sz="1400" dirty="0" smtClean="0"/>
              <a:t>(68, 140, 100)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66581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SFMono-Regular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Karla Moncayo .</dc:creator>
  <cp:lastModifiedBy>Karla Moncayo .</cp:lastModifiedBy>
  <cp:revision>1</cp:revision>
  <dcterms:created xsi:type="dcterms:W3CDTF">2020-10-15T21:51:09Z</dcterms:created>
  <dcterms:modified xsi:type="dcterms:W3CDTF">2020-11-06T13:24:49Z</dcterms:modified>
</cp:coreProperties>
</file>