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6" r:id="rId3"/>
    <p:sldId id="277" r:id="rId4"/>
    <p:sldId id="285" r:id="rId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408" autoAdjust="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348F61-903F-4A92-BD1D-F4D50DEE5616}" type="datetime1">
              <a:rPr lang="pt-BR" smtClean="0"/>
              <a:t>17/11/2020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1DD10-601E-4934-9857-CBBA808B825D}" type="datetime1">
              <a:rPr lang="pt-BR" smtClean="0"/>
              <a:pPr/>
              <a:t>17/11/2020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 smtClean="0"/>
              <a:t>Editar estilos de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197FC-5BCA-4F4D-9F82-64AFC200E358}" type="datetime1">
              <a:rPr lang="pt-BR" noProof="0" smtClean="0"/>
              <a:t>17/11/2020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04A03-7973-4BC4-9222-74CFA49BB370}" type="datetime1">
              <a:rPr lang="pt-BR" noProof="0" smtClean="0"/>
              <a:t>17/11/2020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130B9D-1A45-452F-AC16-D36CD5C4EA6A}" type="datetime1">
              <a:rPr lang="pt-BR" noProof="0" smtClean="0"/>
              <a:t>17/11/2020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EAAF2-1359-4DAA-92D0-EC18028594EE}" type="datetime1">
              <a:rPr lang="pt-BR" noProof="0" smtClean="0"/>
              <a:t>17/11/2020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3AA6-3E77-4EDD-A5D3-91497A83F745}" type="datetime1">
              <a:rPr lang="pt-BR" noProof="0" smtClean="0"/>
              <a:t>17/11/2020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33B832-A218-4C52-AD98-17F0930C59CC}" type="datetime1">
              <a:rPr lang="pt-BR" noProof="0" smtClean="0"/>
              <a:t>17/11/2020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1457D-773F-4388-805A-0245A2DC7FA6}" type="datetime1">
              <a:rPr lang="pt-BR" noProof="0" smtClean="0"/>
              <a:t>17/11/2020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DAD40-2C61-41F0-AC0A-B8DA56506CF8}" type="datetime1">
              <a:rPr lang="pt-BR" noProof="0" smtClean="0"/>
              <a:t>17/11/2020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5F0EE2-8399-4909-BF8E-74D816C91647}" type="datetime1">
              <a:rPr lang="pt-BR" noProof="0" smtClean="0"/>
              <a:t>17/11/2020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62C37-8077-44BC-A52B-E2531EDBA2DE}" type="datetime1">
              <a:rPr lang="pt-BR" noProof="0" smtClean="0"/>
              <a:t>17/11/2020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4235C6-032F-4A2C-8BCF-60C0B3B0EFA5}" type="datetime1">
              <a:rPr lang="pt-BR" noProof="0" smtClean="0"/>
              <a:t>17/11/2020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 smtClean="0"/>
              <a:t>Clique para editar o estilo de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 smtClean="0"/>
              <a:t>Editar estilos de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E00915-A8F3-468F-8237-A0B9291D1250}" type="datetime1">
              <a:rPr lang="pt-BR" noProof="0" smtClean="0"/>
              <a:t>17/11/2020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4140905"/>
            <a:ext cx="9144000" cy="2215991"/>
          </a:xfrm>
        </p:spPr>
        <p:txBody>
          <a:bodyPr lIns="0" tIns="0" rIns="0" bIns="0" rtlCol="0" anchor="t">
            <a:spAutoFit/>
          </a:bodyPr>
          <a:lstStyle/>
          <a:p>
            <a:r>
              <a:rPr lang="pt-BR" i="1" dirty="0">
                <a:solidFill>
                  <a:schemeClr val="bg1"/>
                </a:solidFill>
              </a:rPr>
              <a:t>CÁLCULOS DO USO DE</a:t>
            </a:r>
            <a:br>
              <a:rPr lang="pt-BR" i="1" dirty="0">
                <a:solidFill>
                  <a:schemeClr val="bg1"/>
                </a:solidFill>
              </a:rPr>
            </a:br>
            <a:r>
              <a:rPr lang="pt-BR" i="1" dirty="0">
                <a:solidFill>
                  <a:schemeClr val="bg1"/>
                </a:solidFill>
              </a:rPr>
              <a:t>MEMÓRIA</a:t>
            </a:r>
            <a:r>
              <a:rPr lang="pt-BR" dirty="0" smtClean="0">
                <a:solidFill>
                  <a:schemeClr val="bg1"/>
                </a:solidFill>
              </a:rPr>
              <a:t/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sz="4000" b="1" dirty="0" err="1" smtClean="0">
                <a:solidFill>
                  <a:schemeClr val="accent4"/>
                </a:solidFill>
              </a:rPr>
              <a:t>NoIgnite</a:t>
            </a:r>
            <a:endParaRPr lang="pt-BR" b="1" dirty="0">
              <a:solidFill>
                <a:schemeClr val="accent4"/>
              </a:solidFill>
            </a:endParaRP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</a:t>
            </a:r>
            <a:r>
              <a:rPr lang="pt-BR" dirty="0" smtClean="0"/>
              <a:t>2</a:t>
            </a:r>
            <a:br>
              <a:rPr lang="pt-BR" dirty="0" smtClean="0"/>
            </a:b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Desempenho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178"/>
            <a:ext cx="121920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</a:t>
            </a:r>
            <a:r>
              <a:rPr lang="pt-BR" dirty="0" smtClean="0"/>
              <a:t>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09760" y="539765"/>
            <a:ext cx="26822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262083" y="179456"/>
            <a:ext cx="6093823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dirty="0"/>
              <a:t>DEFINIÇÃO DE PROVISIONAMENTO </a:t>
            </a:r>
            <a:endParaRPr lang="pt-BR" sz="2800" dirty="0" smtClean="0"/>
          </a:p>
          <a:p>
            <a:pPr algn="ctr"/>
            <a:r>
              <a:rPr lang="pt-BR" sz="2800" dirty="0" smtClean="0"/>
              <a:t>DE </a:t>
            </a:r>
            <a:r>
              <a:rPr lang="pt-BR" sz="2800" dirty="0"/>
              <a:t>INSTÂNCIA</a:t>
            </a:r>
            <a:endParaRPr lang="pt-BR" sz="2800" b="1" dirty="0">
              <a:latin typeface="Arial Black" panose="020B0A04020102020204" pitchFamily="34" charset="0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526893"/>
            <a:ext cx="3017520" cy="2574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e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267397" y="968508"/>
            <a:ext cx="5995252" cy="5682343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5" name="Trapezoide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508871" y="1338222"/>
            <a:ext cx="6003161" cy="4950824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1563715" y="1520816"/>
            <a:ext cx="2701308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2400" b="1" dirty="0" smtClean="0">
                <a:latin typeface="+mj-lt"/>
              </a:rPr>
              <a:t>Especificações:</a:t>
            </a:r>
            <a:endParaRPr lang="pt-BR" sz="2400" b="1" dirty="0">
              <a:latin typeface="+mj-lt"/>
            </a:endParaRP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8066587" y="1557011"/>
            <a:ext cx="4325262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fontAlgn="base"/>
            <a:r>
              <a:rPr lang="pt-BR" sz="2000" b="1" dirty="0" smtClean="0">
                <a:solidFill>
                  <a:schemeClr val="bg1"/>
                </a:solidFill>
                <a:latin typeface="+mj-lt"/>
              </a:rPr>
              <a:t>Custo/mês - R$147,50</a:t>
            </a:r>
            <a:endParaRPr lang="pt-BR" sz="2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564" y="2067846"/>
            <a:ext cx="7188404" cy="392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38065" y="-1684612"/>
            <a:ext cx="3541486" cy="3769865"/>
            <a:chOff x="4325258" y="1229517"/>
            <a:chExt cx="3541486" cy="3769865"/>
          </a:xfrm>
        </p:grpSpPr>
        <p:sp>
          <p:nvSpPr>
            <p:cNvPr id="12" name="Losang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>
        <p:nvSpPr>
          <p:cNvPr id="6" name="Círculo: Vazio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971595" y="1863423"/>
            <a:ext cx="2544241" cy="2311903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5499050" y="2710707"/>
            <a:ext cx="1349475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600" dirty="0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Karla</a:t>
            </a:r>
          </a:p>
          <a:p>
            <a:pPr algn="ctr" rtl="0">
              <a:lnSpc>
                <a:spcPts val="1900"/>
              </a:lnSpc>
            </a:pPr>
            <a:r>
              <a:rPr lang="pt-BR" sz="1600" dirty="0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Moncayo</a:t>
            </a:r>
            <a:endParaRPr lang="pt-BR" sz="1600" dirty="0">
              <a:solidFill>
                <a:schemeClr val="bg1"/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7501129" y="2756427"/>
            <a:ext cx="1349475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600" dirty="0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Mathias</a:t>
            </a:r>
          </a:p>
          <a:p>
            <a:pPr algn="ctr" rtl="0">
              <a:lnSpc>
                <a:spcPts val="1900"/>
              </a:lnSpc>
            </a:pPr>
            <a:r>
              <a:rPr lang="pt-BR" sz="1600" dirty="0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Souza</a:t>
            </a:r>
            <a:endParaRPr lang="pt-BR" sz="1600" dirty="0">
              <a:solidFill>
                <a:schemeClr val="bg1"/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3410838" y="2710707"/>
            <a:ext cx="13494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pt-BR" sz="1600" dirty="0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Gustavo</a:t>
            </a:r>
          </a:p>
          <a:p>
            <a:pPr algn="ctr">
              <a:lnSpc>
                <a:spcPts val="1900"/>
              </a:lnSpc>
            </a:pPr>
            <a:r>
              <a:rPr lang="pt-BR" sz="1600" dirty="0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Cassimiro</a:t>
            </a:r>
            <a:endParaRPr lang="pt-BR" sz="1600" dirty="0" smtClean="0">
              <a:solidFill>
                <a:schemeClr val="bg1"/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algn="ctr" rtl="0">
              <a:lnSpc>
                <a:spcPts val="1900"/>
              </a:lnSpc>
            </a:pP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569610" y="4481360"/>
            <a:ext cx="1349475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600" dirty="0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Bruno</a:t>
            </a:r>
          </a:p>
          <a:p>
            <a:pPr algn="ctr" rtl="0">
              <a:lnSpc>
                <a:spcPts val="1900"/>
              </a:lnSpc>
            </a:pPr>
            <a:r>
              <a:rPr lang="pt-BR" sz="1600" dirty="0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Pinheiro</a:t>
            </a:r>
            <a:endParaRPr lang="pt-BR" sz="1600" dirty="0">
              <a:solidFill>
                <a:schemeClr val="bg1"/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452113" y="4430448"/>
            <a:ext cx="1349475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600" dirty="0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Gabriel Dias</a:t>
            </a:r>
            <a:endParaRPr lang="pt-BR" sz="1600" dirty="0">
              <a:solidFill>
                <a:schemeClr val="bg1"/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16" name="Círculo: Vazio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846446" y="1863423"/>
            <a:ext cx="2544241" cy="2311903"/>
          </a:xfrm>
          <a:prstGeom prst="donut">
            <a:avLst>
              <a:gd name="adj" fmla="val 12255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Círculo: Vazio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07430" y="1863423"/>
            <a:ext cx="2544241" cy="2311903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Círculo: Vazio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835851" y="3409336"/>
            <a:ext cx="2544241" cy="2311903"/>
          </a:xfrm>
          <a:prstGeom prst="donut">
            <a:avLst>
              <a:gd name="adj" fmla="val 12255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Círculo: Vazio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943174" y="3550027"/>
            <a:ext cx="2544241" cy="2311903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0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383198"/>
            <a:ext cx="4086225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383198"/>
            <a:ext cx="4086225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302245" y="204750"/>
            <a:ext cx="4013125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 smtClean="0">
                <a:solidFill>
                  <a:schemeClr val="bg1"/>
                </a:solidFill>
              </a:rPr>
              <a:t>Integrantes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47_TF78455520.potx" id="{46A96932-6548-4D30-96E1-337BF2A5C038}" vid="{F7267124-401D-418B-A8B9-DB75C8D1246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Análise de projeto da 24Slides</Template>
  <TotalTime>0</TotalTime>
  <Words>40</Words>
  <Application>Microsoft Office PowerPoint</Application>
  <PresentationFormat>Widescreen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Century Gothic</vt:lpstr>
      <vt:lpstr>Segoe UI</vt:lpstr>
      <vt:lpstr>Segoe UI Light</vt:lpstr>
      <vt:lpstr>Tema do Office</vt:lpstr>
      <vt:lpstr>CÁLCULOS DO USO DE MEMÓRIA NoIgnite</vt:lpstr>
      <vt:lpstr>Análise de projeto slide 2 </vt:lpstr>
      <vt:lpstr>Análise de projeto slide 3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2020-11-02T00:09:31Z</dcterms:created>
  <dcterms:modified xsi:type="dcterms:W3CDTF">2020-11-18T01:37:39Z</dcterms:modified>
</cp:coreProperties>
</file>