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9F81-89A8-443C-A8F1-6207BB4B6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2F31C-29A6-49BB-8D0B-A5C5E9C6D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011D9-B69D-4D22-A422-C281FB46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C7A53-4FD2-4092-B4D8-49C47702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C52B5-371B-46AC-89B0-B5CFD2BA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3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A708-E357-4F8F-9714-F337EFE8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659A69-3058-4690-8B46-2F5F136A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DF5D0-32B4-4EF2-8F12-F0619776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1A64D-301F-4BEC-B2F0-7ACA1A2A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7F865-574F-4649-9E77-08600A76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0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639510-F86B-41C5-84E0-937C0E21B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C4D6AD-2937-4298-A05F-E2CF7E1A6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88F92-EF5C-4717-9D85-1C90D00B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44668-B47E-4237-B7C7-AD7A7048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FE291-1BDB-47F1-8380-112D0548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12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33140-B97F-4E0A-9317-159FB24B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1A490-AE91-4CCE-B4E1-77DA6FE1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015DF2-DD5F-4BB0-BFE8-0211DE3A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50D62-089A-4385-9DB3-18E4701F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5FFFA-28CA-421F-9BF4-384F3762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31F4-05EA-4A59-BE6A-82FBE13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6531AF-6F0F-433A-B0D8-1CC4A7D9D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E7C467-28A1-4F5C-8B74-49A4D7EE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CB570-9AD3-46ED-943A-0FAE71BC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9F91B-4B63-4B8A-80CD-0CDFEA35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FC528-C48B-4E84-8CF4-AC7F214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D41A1-8114-4175-8F5F-88CF3F098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752690-7389-4EA0-A5AA-9F36BA2E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7A4D1-9851-4A84-85CD-2BF0433B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CB9D1-2179-4F22-B8B1-4809F37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DB051F-AA2C-47DD-83E8-92BF12A7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0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72F3-21C2-441F-B7D8-BA62E786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46129-A2B4-4EF6-B028-160D719D2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05B718-B1C4-4DAD-8644-42EEF4C3F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C9E41B-5A8B-432C-9757-14A14517E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2CF0DA-1BEE-45F0-A9FB-03CB09B19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C09332-3C64-4328-AC3C-7E306753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8E51FB-8093-4D33-A06B-60FF2DA4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7D480-CEA3-4F16-A5B5-81DD29D6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8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5CB5-22B4-4573-9E3D-8A71C812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5695A9-CE5E-4E4F-9467-F66FFBA0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22EFA3-2D59-4FA7-B7C5-5C0B6D8B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ACAC83-E790-40AC-80B4-EDF3E9E7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C1541D-0D22-45A1-A344-68441BD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A2B7DF-B2FB-4A21-9ECD-C80CF91D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F77E01-0A65-4723-A8E4-E3CBB3B1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72C48-D151-4234-A391-38F0C08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287B1-2E19-471A-8CCB-0B473211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783292-D390-4355-8A88-6D70116E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7FAA08-9479-4049-B6EA-5C79B1C3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E2289D-7D51-4F52-9BFA-B922EC00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35B476-0834-4C1B-B31F-A1C8C569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203A-2F0C-4F43-A7BB-DD461B1E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402CA1-DDAD-4BB8-A71F-5D8A024CE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DFA300-97DA-4962-B5A2-98D75522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0FD802-9875-461A-8B7D-5D1162E2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77DFF-6E1D-49EE-9C09-95AF9604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8F43F4-5ECB-4FC4-908E-B2864BAF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1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D05DF3-4360-464A-BE20-E25EF235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F06B1C-997A-4106-AF72-2154CD37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2F4F1-E81A-4AA3-ADAA-BC5909093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B9DA-2090-4A61-B038-3838489857A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C1E2A-35AD-4356-B9E3-FEA238F14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48ADD-0202-4A3C-8BA9-D800C355E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8915-7E65-4A7E-BC73-FA9223311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1D258F-A760-4351-A0C1-01E13319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7" t="23027" r="35236" b="22013"/>
          <a:stretch/>
        </p:blipFill>
        <p:spPr>
          <a:xfrm>
            <a:off x="9267625" y="4187760"/>
            <a:ext cx="1097280" cy="267024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96BDD3-6779-4EF6-9E73-3AE933CA0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905" y="4086734"/>
            <a:ext cx="729815" cy="72981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7BABF0-2149-433C-A93D-2DC6B4E87F3F}"/>
              </a:ext>
            </a:extLst>
          </p:cNvPr>
          <p:cNvSpPr txBox="1"/>
          <p:nvPr/>
        </p:nvSpPr>
        <p:spPr>
          <a:xfrm>
            <a:off x="11094720" y="4086735"/>
            <a:ext cx="9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Placa Arduino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ADF1E4-9F93-4DFC-BC92-264D97BC5A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905" y="4816549"/>
            <a:ext cx="646331" cy="64633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7D13DB-E9B1-4684-84F5-DF32F928AB03}"/>
              </a:ext>
            </a:extLst>
          </p:cNvPr>
          <p:cNvSpPr txBox="1"/>
          <p:nvPr/>
        </p:nvSpPr>
        <p:spPr>
          <a:xfrm>
            <a:off x="11094720" y="4816549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DHT11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1307304-429D-4143-8CBB-C6138769084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21" y="5546363"/>
            <a:ext cx="729815" cy="72981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21B398F-5CEF-430D-B110-3AA5395684E3}"/>
              </a:ext>
            </a:extLst>
          </p:cNvPr>
          <p:cNvSpPr txBox="1"/>
          <p:nvPr/>
        </p:nvSpPr>
        <p:spPr>
          <a:xfrm>
            <a:off x="11017348" y="5693639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LM35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A11A6E1-39EA-4F52-809C-1646E1E3A9CF}"/>
              </a:ext>
            </a:extLst>
          </p:cNvPr>
          <p:cNvCxnSpPr/>
          <p:nvPr/>
        </p:nvCxnSpPr>
        <p:spPr>
          <a:xfrm flipH="1">
            <a:off x="7343335" y="5894363"/>
            <a:ext cx="175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F0150D66-BD67-4D58-9D9D-89EF91B8B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80" y="5077399"/>
            <a:ext cx="1633927" cy="163392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02D5CD87-BC7E-4563-ABF5-3A53131283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1417" y1="40635" x2="31417" y2="40635"/>
                        <a14:foregroundMark x1="41083" y1="44921" x2="41083" y2="44921"/>
                        <a14:foregroundMark x1="47917" y1="47619" x2="47917" y2="47619"/>
                        <a14:foregroundMark x1="38500" y1="47778" x2="38500" y2="47778"/>
                        <a14:foregroundMark x1="54417" y1="47460" x2="54417" y2="47460"/>
                        <a14:foregroundMark x1="54417" y1="44921" x2="54417" y2="44921"/>
                        <a14:foregroundMark x1="57333" y1="40635" x2="57333" y2="40635"/>
                        <a14:foregroundMark x1="68000" y1="48095" x2="68000" y2="48095"/>
                        <a14:foregroundMark x1="71833" y1="46984" x2="71833" y2="46984"/>
                        <a14:foregroundMark x1="47917" y1="69683" x2="47917" y2="69683"/>
                        <a14:foregroundMark x1="49750" y1="68571" x2="49750" y2="68571"/>
                        <a14:foregroundMark x1="48000" y1="34762" x2="48000" y2="34762"/>
                        <a14:foregroundMark x1="43083" y1="21746" x2="43083" y2="2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16965" r="22580" b="15666"/>
          <a:stretch/>
        </p:blipFill>
        <p:spPr>
          <a:xfrm>
            <a:off x="5803952" y="5323082"/>
            <a:ext cx="1113182" cy="6937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BD35188-8C91-405C-9CB7-D303ECB23B9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8335">
            <a:off x="5310522" y="4829653"/>
            <a:ext cx="422206" cy="42220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0CA286B-498B-4E71-B072-66F5D230D73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90" y="3612612"/>
            <a:ext cx="797288" cy="79728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FB8EE8D-90BF-4099-AA48-0609B4B7C1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-290707"/>
            <a:ext cx="2132757" cy="2132757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90A8F52E-4666-44E3-A949-FC632DFEFFC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59" y="261135"/>
            <a:ext cx="1014108" cy="724363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2A483B0E-1C84-42BD-AF56-766EDED5421F}"/>
              </a:ext>
            </a:extLst>
          </p:cNvPr>
          <p:cNvSpPr/>
          <p:nvPr/>
        </p:nvSpPr>
        <p:spPr>
          <a:xfrm>
            <a:off x="4412974" y="2955235"/>
            <a:ext cx="7624282" cy="390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0C22D4D-EE23-4D71-A9C1-29142CB0A9B7}"/>
              </a:ext>
            </a:extLst>
          </p:cNvPr>
          <p:cNvSpPr txBox="1"/>
          <p:nvPr/>
        </p:nvSpPr>
        <p:spPr>
          <a:xfrm>
            <a:off x="7191834" y="3046204"/>
            <a:ext cx="262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Rede Farmácia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987C5E48-7E78-46EF-A288-9165398DFC5B}"/>
              </a:ext>
            </a:extLst>
          </p:cNvPr>
          <p:cNvCxnSpPr>
            <a:endCxn id="40" idx="2"/>
          </p:cNvCxnSpPr>
          <p:nvPr/>
        </p:nvCxnSpPr>
        <p:spPr>
          <a:xfrm rot="5400000" flipH="1" flipV="1">
            <a:off x="6545000" y="2411513"/>
            <a:ext cx="1793477" cy="6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5CA92330-B878-45E3-A95E-B50A4B6514E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7" y="1260737"/>
            <a:ext cx="797288" cy="797288"/>
          </a:xfrm>
          <a:prstGeom prst="rect">
            <a:avLst/>
          </a:prstGeom>
        </p:spPr>
      </p:pic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F59ADE6-FD0B-4971-AFB2-EFDB7DF4BED9}"/>
              </a:ext>
            </a:extLst>
          </p:cNvPr>
          <p:cNvCxnSpPr/>
          <p:nvPr/>
        </p:nvCxnSpPr>
        <p:spPr>
          <a:xfrm>
            <a:off x="956277" y="2120524"/>
            <a:ext cx="0" cy="123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3DF5850E-E7AD-4658-8F85-CD5EC19D2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9" y="3303300"/>
            <a:ext cx="1633927" cy="1633927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5621F907-7D2C-45D2-9928-E078BF8FA0E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8335">
            <a:off x="66164" y="3061563"/>
            <a:ext cx="422206" cy="422206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FA5F3B83-DC07-4441-B579-CE5611888D6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15351" r="23333" b="20344"/>
          <a:stretch/>
        </p:blipFill>
        <p:spPr>
          <a:xfrm>
            <a:off x="535425" y="3658002"/>
            <a:ext cx="527987" cy="564654"/>
          </a:xfrm>
          <a:prstGeom prst="rect">
            <a:avLst/>
          </a:prstGeom>
        </p:spPr>
      </p:pic>
      <p:cxnSp>
        <p:nvCxnSpPr>
          <p:cNvPr id="16" name="Conector Angulado 15"/>
          <p:cNvCxnSpPr>
            <a:stCxn id="51" idx="0"/>
            <a:endCxn id="40" idx="1"/>
          </p:cNvCxnSpPr>
          <p:nvPr/>
        </p:nvCxnSpPr>
        <p:spPr>
          <a:xfrm rot="5400000" flipH="1" flipV="1">
            <a:off x="3620491" y="-1821407"/>
            <a:ext cx="485065" cy="56792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51" idx="3"/>
            <a:endCxn id="24" idx="0"/>
          </p:cNvCxnSpPr>
          <p:nvPr/>
        </p:nvCxnSpPr>
        <p:spPr>
          <a:xfrm>
            <a:off x="1422055" y="1659381"/>
            <a:ext cx="1604846" cy="1848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1234" y="3508030"/>
            <a:ext cx="1271335" cy="1271335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621F907-7D2C-45D2-9928-E078BF8FA0E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8335">
            <a:off x="2419678" y="3164572"/>
            <a:ext cx="422206" cy="42220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40623" y="3792060"/>
            <a:ext cx="573616" cy="564653"/>
          </a:xfrm>
          <a:prstGeom prst="rect">
            <a:avLst/>
          </a:prstGeom>
        </p:spPr>
      </p:pic>
      <p:cxnSp>
        <p:nvCxnSpPr>
          <p:cNvPr id="30" name="Conector de Seta Reta 29"/>
          <p:cNvCxnSpPr>
            <a:stCxn id="56" idx="2"/>
          </p:cNvCxnSpPr>
          <p:nvPr/>
        </p:nvCxnSpPr>
        <p:spPr>
          <a:xfrm flipH="1">
            <a:off x="1063412" y="4937227"/>
            <a:ext cx="1" cy="75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1" y="5693639"/>
            <a:ext cx="1164361" cy="1164361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146627" y="1335950"/>
            <a:ext cx="956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Endereço IP: 192.168.1.2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238039" y="3825124"/>
            <a:ext cx="1617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Endereço IP: 192.168.1.2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9184711" y="3570117"/>
            <a:ext cx="126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Geladeira com medicamentos termolábeis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34" y="789019"/>
            <a:ext cx="970216" cy="524871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27" y="734673"/>
            <a:ext cx="526064" cy="526064"/>
          </a:xfrm>
          <a:prstGeom prst="rect">
            <a:avLst/>
          </a:prstGeom>
        </p:spPr>
      </p:pic>
      <p:sp>
        <p:nvSpPr>
          <p:cNvPr id="45" name="CaixaDeTexto 44"/>
          <p:cNvSpPr txBox="1"/>
          <p:nvPr/>
        </p:nvSpPr>
        <p:spPr>
          <a:xfrm>
            <a:off x="4561685" y="5275840"/>
            <a:ext cx="1130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Desktop com node.js para gerar os gráficos de temperatura com aplicativo Arduino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2696985" y="4755356"/>
            <a:ext cx="140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Sinais de alerta serão gerados caso ocorra uma extrema alteração de temperatura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102963" y="4779365"/>
            <a:ext cx="119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Desktop que ira gerar relatórios de variação de temperatura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0" y="114300"/>
            <a:ext cx="4267200" cy="674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2" y="867283"/>
            <a:ext cx="373976" cy="442961"/>
          </a:xfrm>
          <a:prstGeom prst="rect">
            <a:avLst/>
          </a:prstGeom>
        </p:spPr>
      </p:pic>
      <p:cxnSp>
        <p:nvCxnSpPr>
          <p:cNvPr id="62" name="Conector Angulado 61"/>
          <p:cNvCxnSpPr>
            <a:stCxn id="22" idx="0"/>
            <a:endCxn id="36" idx="2"/>
          </p:cNvCxnSpPr>
          <p:nvPr/>
        </p:nvCxnSpPr>
        <p:spPr>
          <a:xfrm rot="5400000" flipH="1" flipV="1">
            <a:off x="6298990" y="4471455"/>
            <a:ext cx="667499" cy="544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21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silva</dc:creator>
  <cp:lastModifiedBy>igor silva</cp:lastModifiedBy>
  <cp:revision>8</cp:revision>
  <dcterms:created xsi:type="dcterms:W3CDTF">2019-04-16T18:43:01Z</dcterms:created>
  <dcterms:modified xsi:type="dcterms:W3CDTF">2019-04-17T22:04:07Z</dcterms:modified>
</cp:coreProperties>
</file>