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0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7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09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B30F-7A98-444C-9313-94D91EF1487B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4624-5659-4422-93D3-91EB77D0A9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l="6774" t="9690" r="7957" b="439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ímbolo de 'Não' 4"/>
          <p:cNvSpPr/>
          <p:nvPr/>
        </p:nvSpPr>
        <p:spPr>
          <a:xfrm>
            <a:off x="6413500" y="1422400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ímbolo de 'Não' 5"/>
          <p:cNvSpPr/>
          <p:nvPr/>
        </p:nvSpPr>
        <p:spPr>
          <a:xfrm>
            <a:off x="8928100" y="2451100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ímbolo de 'Não' 6"/>
          <p:cNvSpPr/>
          <p:nvPr/>
        </p:nvSpPr>
        <p:spPr>
          <a:xfrm>
            <a:off x="6934200" y="3556000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ímbolo de 'Não' 7"/>
          <p:cNvSpPr/>
          <p:nvPr/>
        </p:nvSpPr>
        <p:spPr>
          <a:xfrm>
            <a:off x="8128000" y="5054600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ímbolo de 'Não' 8"/>
          <p:cNvSpPr/>
          <p:nvPr/>
        </p:nvSpPr>
        <p:spPr>
          <a:xfrm>
            <a:off x="6985000" y="6172200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strela de 4 Pontas 9"/>
          <p:cNvSpPr/>
          <p:nvPr/>
        </p:nvSpPr>
        <p:spPr>
          <a:xfrm>
            <a:off x="6743700" y="1685925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1" name="Estrela de 4 Pontas 10"/>
          <p:cNvSpPr/>
          <p:nvPr/>
        </p:nvSpPr>
        <p:spPr>
          <a:xfrm>
            <a:off x="6337300" y="1978025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2" name="Estrela de 4 Pontas 11"/>
          <p:cNvSpPr/>
          <p:nvPr/>
        </p:nvSpPr>
        <p:spPr>
          <a:xfrm>
            <a:off x="7340600" y="2266950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3" name="Estrela de 4 Pontas 12"/>
          <p:cNvSpPr/>
          <p:nvPr/>
        </p:nvSpPr>
        <p:spPr>
          <a:xfrm>
            <a:off x="6921500" y="3098801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4" name="Estrela de 4 Pontas 13"/>
          <p:cNvSpPr/>
          <p:nvPr/>
        </p:nvSpPr>
        <p:spPr>
          <a:xfrm>
            <a:off x="6432550" y="3336924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5" name="Estrela de 4 Pontas 14"/>
          <p:cNvSpPr/>
          <p:nvPr/>
        </p:nvSpPr>
        <p:spPr>
          <a:xfrm>
            <a:off x="7410450" y="5381624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6" name="Estrela de 4 Pontas 15"/>
          <p:cNvSpPr/>
          <p:nvPr/>
        </p:nvSpPr>
        <p:spPr>
          <a:xfrm>
            <a:off x="7315200" y="5565774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7" name="Estrela de 4 Pontas 16"/>
          <p:cNvSpPr/>
          <p:nvPr/>
        </p:nvSpPr>
        <p:spPr>
          <a:xfrm>
            <a:off x="7435850" y="6400800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18" name="Estrela de 4 Pontas 17"/>
          <p:cNvSpPr/>
          <p:nvPr/>
        </p:nvSpPr>
        <p:spPr>
          <a:xfrm>
            <a:off x="7797800" y="4448174"/>
            <a:ext cx="190500" cy="184150"/>
          </a:xfrm>
          <a:prstGeom prst="star4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2019-05-27T16:35:57Z</dcterms:created>
  <dcterms:modified xsi:type="dcterms:W3CDTF">2019-05-27T16:46:59Z</dcterms:modified>
</cp:coreProperties>
</file>