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DD33B-B9E8-4A42-84AE-8EE199354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 de script para help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B06E7D-B5C3-4988-8FC0-25B9E746F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23957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Fernando Noronha ra01191...                     Oscar </a:t>
            </a:r>
            <a:r>
              <a:rPr lang="pt-BR" dirty="0" err="1"/>
              <a:t>Althausen</a:t>
            </a:r>
            <a:r>
              <a:rPr lang="pt-BR" dirty="0"/>
              <a:t> ra01191...</a:t>
            </a:r>
          </a:p>
          <a:p>
            <a:r>
              <a:rPr lang="pt-BR" dirty="0"/>
              <a:t>Giulia maia </a:t>
            </a:r>
            <a:r>
              <a:rPr lang="pt-BR" dirty="0" err="1"/>
              <a:t>ra</a:t>
            </a:r>
            <a:r>
              <a:rPr lang="pt-BR" dirty="0"/>
              <a:t> 01191                                         Raissa </a:t>
            </a:r>
            <a:r>
              <a:rPr lang="pt-BR" dirty="0" err="1"/>
              <a:t>arantes</a:t>
            </a:r>
            <a:r>
              <a:rPr lang="pt-BR" dirty="0"/>
              <a:t> </a:t>
            </a:r>
            <a:r>
              <a:rPr lang="pt-BR" dirty="0" err="1"/>
              <a:t>ra</a:t>
            </a:r>
            <a:r>
              <a:rPr lang="pt-BR" dirty="0"/>
              <a:t> 01191;;;;</a:t>
            </a:r>
          </a:p>
          <a:p>
            <a:r>
              <a:rPr lang="pt-BR" dirty="0"/>
              <a:t>João Alfredo Teodoro </a:t>
            </a:r>
            <a:r>
              <a:rPr lang="pt-BR" dirty="0" err="1"/>
              <a:t>ra</a:t>
            </a:r>
            <a:r>
              <a:rPr lang="pt-BR" dirty="0"/>
              <a:t> 01191096             </a:t>
            </a:r>
            <a:r>
              <a:rPr lang="pt-BR" dirty="0" err="1"/>
              <a:t>ViTÓRIA</a:t>
            </a:r>
            <a:r>
              <a:rPr lang="pt-BR" dirty="0"/>
              <a:t> CRISTINA RA 01191....</a:t>
            </a:r>
          </a:p>
        </p:txBody>
      </p:sp>
    </p:spTree>
    <p:extLst>
      <p:ext uri="{BB962C8B-B14F-4D97-AF65-F5344CB8AC3E}">
        <p14:creationId xmlns:p14="http://schemas.microsoft.com/office/powerpoint/2010/main" val="144888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E1B60-B012-4282-BF80-CAA522B4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Procedimento Padrão Para Atendimento e Suporte.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9B42CC-A868-4158-BB12-739291EDC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cliente manda um e-mail para nosso fale conosco;</a:t>
            </a:r>
          </a:p>
          <a:p>
            <a:r>
              <a:rPr lang="pt-BR" dirty="0"/>
              <a:t>Nosso sistema recebe o pedido de suporte;</a:t>
            </a:r>
          </a:p>
          <a:p>
            <a:r>
              <a:rPr lang="pt-BR" dirty="0"/>
              <a:t> É encaminhado para o cliente um e-mail automático para o cliente referente ao pedido de suporte;</a:t>
            </a:r>
          </a:p>
          <a:p>
            <a:r>
              <a:rPr lang="pt-BR" dirty="0"/>
              <a:t>- O N1 recebe o chamado e entra em contato com o cliente X.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41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7E3FE-0FCD-49C9-855D-E09144A5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59356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SCRIPT CASE 1 – Chamada do Cliente: por falha no login (erro no login)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18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7E3FE-0FCD-49C9-855D-E09144A5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59356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SCRIPT CASE 2 – Chamada do cliente:  A temperaturas dos sensores permanece a mesma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69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7E3FE-0FCD-49C9-855D-E09144A5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59356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SCRIPT CASE 3 – Chamada do cliente:  A temperaturas dos sensores permanece a mesma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22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E1B60-B012-4282-BF80-CAA522B4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DÚVIDAS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76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E1B60-B012-4282-BF80-CAA522B4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OBRIGADO!!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77564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141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Galeria</vt:lpstr>
      <vt:lpstr>Apresentação de script para help desk</vt:lpstr>
      <vt:lpstr>Procedimento Padrão Para Atendimento e Suporte. </vt:lpstr>
      <vt:lpstr>SCRIPT CASE 1 – Chamada do Cliente: por falha no login (erro no login) </vt:lpstr>
      <vt:lpstr>SCRIPT CASE 2 – Chamada do cliente:  A temperaturas dos sensores permanece a mesma  </vt:lpstr>
      <vt:lpstr>SCRIPT CASE 3 – Chamada do cliente:  A temperaturas dos sensores permanece a mesma   </vt:lpstr>
      <vt:lpstr>DÚVIDAS </vt:lpstr>
      <vt:lpstr>OBRIGADO!!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script para help desk</dc:title>
  <dc:creator>João Alfredo Teodoro</dc:creator>
  <cp:lastModifiedBy>João Alfredo Teodoro</cp:lastModifiedBy>
  <cp:revision>2</cp:revision>
  <dcterms:created xsi:type="dcterms:W3CDTF">2019-05-25T00:29:45Z</dcterms:created>
  <dcterms:modified xsi:type="dcterms:W3CDTF">2019-05-25T00:40:18Z</dcterms:modified>
</cp:coreProperties>
</file>