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0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77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2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4328-F07B-423E-9125-F6E5010B21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1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01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9835C6B-0333-4A6D-A066-CE9D7657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5" y="2000168"/>
            <a:ext cx="11262949" cy="3922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06AC7-667D-4EB5-816E-F66F7E353017}"/>
              </a:ext>
            </a:extLst>
          </p:cNvPr>
          <p:cNvSpPr txBox="1"/>
          <p:nvPr/>
        </p:nvSpPr>
        <p:spPr>
          <a:xfrm>
            <a:off x="464525" y="676275"/>
            <a:ext cx="11262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24546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280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32C00-EC9E-486B-A068-C083A2D7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111145"/>
            <a:ext cx="8229600" cy="5515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639A5-B74D-458B-BA2E-44F6DDF23E1F}"/>
              </a:ext>
            </a:extLst>
          </p:cNvPr>
          <p:cNvSpPr txBox="1"/>
          <p:nvPr/>
        </p:nvSpPr>
        <p:spPr>
          <a:xfrm>
            <a:off x="1771650" y="138674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Diagrama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794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" r="1690" b="557"/>
          <a:stretch/>
        </p:blipFill>
        <p:spPr>
          <a:xfrm>
            <a:off x="2302505" y="150223"/>
            <a:ext cx="7586989" cy="65575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6095999" y="2416628"/>
            <a:ext cx="3387635" cy="25341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3056709"/>
            <a:ext cx="1338755" cy="100148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4456611"/>
            <a:ext cx="1338755" cy="10014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1479370"/>
            <a:ext cx="1338755" cy="100148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5666016"/>
            <a:ext cx="1338755" cy="10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728285"/>
            <a:ext cx="8202170" cy="54014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830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794970"/>
            <a:ext cx="7802064" cy="52680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17880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Leite, Igor Amaral</cp:lastModifiedBy>
  <cp:revision>4</cp:revision>
  <dcterms:created xsi:type="dcterms:W3CDTF">2020-05-04T19:34:20Z</dcterms:created>
  <dcterms:modified xsi:type="dcterms:W3CDTF">2020-05-05T19:34:32Z</dcterms:modified>
</cp:coreProperties>
</file>