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9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50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062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77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7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52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9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BF35A-F5E1-4EEC-A0F9-AF47F86D7299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4328-F07B-423E-9125-F6E5010B21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17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1013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69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</cp:revision>
  <dcterms:created xsi:type="dcterms:W3CDTF">2020-05-04T19:34:20Z</dcterms:created>
  <dcterms:modified xsi:type="dcterms:W3CDTF">2020-05-04T19:38:34Z</dcterms:modified>
</cp:coreProperties>
</file>