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8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02F0-89B5-4B44-A4D9-2D9E94F77198}" type="datetimeFigureOut">
              <a:rPr lang="pt-BR" smtClean="0"/>
              <a:t>30/06/2020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6999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267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95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16942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655634"/>
            <a:ext cx="10830560" cy="576072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-38849"/>
            <a:ext cx="902970" cy="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707886"/>
            <a:ext cx="10842171" cy="56578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50" y="-38849"/>
            <a:ext cx="902970" cy="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1" y="600075"/>
            <a:ext cx="10842251" cy="5657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2" y="-120830"/>
            <a:ext cx="902970" cy="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600075"/>
            <a:ext cx="1086829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3505" r="997" b="2062"/>
          <a:stretch/>
        </p:blipFill>
        <p:spPr>
          <a:xfrm>
            <a:off x="0" y="730885"/>
            <a:ext cx="12192000" cy="6127115"/>
          </a:xfrm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Diagrama de Classes</a:t>
            </a:r>
            <a:endParaRPr lang="pt-BR" sz="36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645" y="-54699"/>
            <a:ext cx="902970" cy="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225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Leelawadee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2020-06-27T21:08:39Z</dcterms:created>
  <dcterms:modified xsi:type="dcterms:W3CDTF">2020-06-30T16:04:44Z</dcterms:modified>
</cp:coreProperties>
</file>