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E50B3-6F56-44B4-AB54-9F9C924751CF}" type="datetimeFigureOut">
              <a:rPr lang="pt-BR" smtClean="0"/>
              <a:t>27/06/2020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FE1D1-18AB-431A-BDF0-F0FBC3B9C7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0495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E50B3-6F56-44B4-AB54-9F9C924751CF}" type="datetimeFigureOut">
              <a:rPr lang="pt-BR" smtClean="0"/>
              <a:t>27/06/2020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FE1D1-18AB-431A-BDF0-F0FBC3B9C7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857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E50B3-6F56-44B4-AB54-9F9C924751CF}" type="datetimeFigureOut">
              <a:rPr lang="pt-BR" smtClean="0"/>
              <a:t>27/06/2020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FE1D1-18AB-431A-BDF0-F0FBC3B9C7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4018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E50B3-6F56-44B4-AB54-9F9C924751CF}" type="datetimeFigureOut">
              <a:rPr lang="pt-BR" smtClean="0"/>
              <a:t>27/06/2020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FE1D1-18AB-431A-BDF0-F0FBC3B9C7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5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E50B3-6F56-44B4-AB54-9F9C924751CF}" type="datetimeFigureOut">
              <a:rPr lang="pt-BR" smtClean="0"/>
              <a:t>27/06/2020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FE1D1-18AB-431A-BDF0-F0FBC3B9C7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1851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E50B3-6F56-44B4-AB54-9F9C924751CF}" type="datetimeFigureOut">
              <a:rPr lang="pt-BR" smtClean="0"/>
              <a:t>27/06/2020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FE1D1-18AB-431A-BDF0-F0FBC3B9C7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4384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E50B3-6F56-44B4-AB54-9F9C924751CF}" type="datetimeFigureOut">
              <a:rPr lang="pt-BR" smtClean="0"/>
              <a:t>27/06/2020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FE1D1-18AB-431A-BDF0-F0FBC3B9C7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7955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E50B3-6F56-44B4-AB54-9F9C924751CF}" type="datetimeFigureOut">
              <a:rPr lang="pt-BR" smtClean="0"/>
              <a:t>27/06/2020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FE1D1-18AB-431A-BDF0-F0FBC3B9C7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0780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E50B3-6F56-44B4-AB54-9F9C924751CF}" type="datetimeFigureOut">
              <a:rPr lang="pt-BR" smtClean="0"/>
              <a:t>27/06/2020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FE1D1-18AB-431A-BDF0-F0FBC3B9C7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8820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E50B3-6F56-44B4-AB54-9F9C924751CF}" type="datetimeFigureOut">
              <a:rPr lang="pt-BR" smtClean="0"/>
              <a:t>27/06/2020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FE1D1-18AB-431A-BDF0-F0FBC3B9C7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8305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E50B3-6F56-44B4-AB54-9F9C924751CF}" type="datetimeFigureOut">
              <a:rPr lang="pt-BR" smtClean="0"/>
              <a:t>27/06/2020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FE1D1-18AB-431A-BDF0-F0FBC3B9C7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646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E50B3-6F56-44B4-AB54-9F9C924751CF}" type="datetimeFigureOut">
              <a:rPr lang="pt-BR" smtClean="0"/>
              <a:t>27/06/2020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FE1D1-18AB-431A-BDF0-F0FBC3B9C7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4432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910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79835C6B-0333-4A6D-A066-CE9D765709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400" y="2055813"/>
            <a:ext cx="9729743" cy="338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772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815" l="0" r="99948">
                        <a14:foregroundMark x1="54688" y1="51389" x2="89583" y2="20000"/>
                        <a14:foregroundMark x1="18698" y1="81759" x2="67344" y2="68148"/>
                      </a14:backgroundRemoval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579" t="14534" r="3837" b="1952"/>
          <a:stretch/>
        </p:blipFill>
        <p:spPr>
          <a:xfrm>
            <a:off x="726046" y="365125"/>
            <a:ext cx="10739908" cy="569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400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67" b="90000" l="4583" r="90000">
                        <a14:foregroundMark x1="32760" y1="30926" x2="63177" y2="31389"/>
                        <a14:foregroundMark x1="9010" y1="49167" x2="40417" y2="50093"/>
                        <a14:foregroundMark x1="31719" y1="70648" x2="63021" y2="697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309" r="30233" b="16477"/>
          <a:stretch/>
        </p:blipFill>
        <p:spPr>
          <a:xfrm>
            <a:off x="2181497" y="258509"/>
            <a:ext cx="7707086" cy="570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348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4" b="2017"/>
          <a:stretch/>
        </p:blipFill>
        <p:spPr>
          <a:xfrm>
            <a:off x="2364139" y="0"/>
            <a:ext cx="7244074" cy="613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45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2" t="935" b="1864"/>
          <a:stretch/>
        </p:blipFill>
        <p:spPr>
          <a:xfrm>
            <a:off x="851263" y="0"/>
            <a:ext cx="10502537" cy="612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278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140274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2</cp:revision>
  <dcterms:created xsi:type="dcterms:W3CDTF">2020-06-27T23:34:54Z</dcterms:created>
  <dcterms:modified xsi:type="dcterms:W3CDTF">2020-06-27T23:45:59Z</dcterms:modified>
</cp:coreProperties>
</file>