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999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6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95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16942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-38849"/>
            <a:ext cx="902970" cy="7855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746734"/>
            <a:ext cx="10815994" cy="56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-38849"/>
            <a:ext cx="902970" cy="7855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707886"/>
            <a:ext cx="1083569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2" y="-120830"/>
            <a:ext cx="902970" cy="7855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1" y="600075"/>
            <a:ext cx="1084225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600075"/>
            <a:ext cx="1084875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3505" r="997" b="2062"/>
          <a:stretch/>
        </p:blipFill>
        <p:spPr>
          <a:xfrm>
            <a:off x="0" y="730885"/>
            <a:ext cx="12192000" cy="6127115"/>
          </a:xfr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Diagrama de Classes</a:t>
            </a:r>
            <a:endParaRPr lang="pt-BR" sz="36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45" y="-54699"/>
            <a:ext cx="902970" cy="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22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</Words>
  <Application>Microsoft Office PowerPoint</Application>
  <PresentationFormat>Personalizar</PresentationFormat>
  <Paragraphs>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Alcarde</cp:lastModifiedBy>
  <cp:revision>5</cp:revision>
  <dcterms:created xsi:type="dcterms:W3CDTF">2020-06-27T21:08:39Z</dcterms:created>
  <dcterms:modified xsi:type="dcterms:W3CDTF">2020-06-30T17:37:57Z</dcterms:modified>
</cp:coreProperties>
</file>