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9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6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8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4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02F0-89B5-4B44-A4D9-2D9E94F77198}" type="datetimeFigureOut">
              <a:rPr lang="pt-BR" smtClean="0"/>
              <a:t>27/06/2020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D33F-AC29-4819-91B4-33CE4898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8956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2" cy="6858001"/>
          </a:xfrm>
        </p:spPr>
      </p:pic>
    </p:spTree>
    <p:extLst>
      <p:ext uri="{BB962C8B-B14F-4D97-AF65-F5344CB8AC3E}">
        <p14:creationId xmlns:p14="http://schemas.microsoft.com/office/powerpoint/2010/main" val="16942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655634"/>
            <a:ext cx="10830560" cy="576072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05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707886"/>
            <a:ext cx="1084217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1" y="600075"/>
            <a:ext cx="10842251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3913742" y="-52252"/>
            <a:ext cx="55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  <a:cs typeface="Leelawadee UI Semilight" panose="020B0402040204020203" pitchFamily="34" charset="-34"/>
              </a:rPr>
              <a:t>Desenho de solução</a:t>
            </a:r>
            <a:endParaRPr lang="pt-BR" sz="4000" b="1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  <a:cs typeface="Leelawadee UI Semilight" panose="020B0402040204020203" pitchFamily="34" charset="-34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7" y="600075"/>
            <a:ext cx="1086829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999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675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Leelawadee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2020-06-27T21:08:39Z</dcterms:created>
  <dcterms:modified xsi:type="dcterms:W3CDTF">2020-06-27T23:48:39Z</dcterms:modified>
</cp:coreProperties>
</file>