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0" r:id="rId9"/>
    <p:sldId id="261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-31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02F0-89B5-4B44-A4D9-2D9E94F77198}" type="datetimeFigureOut">
              <a:rPr lang="pt-BR" smtClean="0"/>
              <a:t>30/06/2020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2D33F-AC29-4819-91B4-33CE489866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1991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02F0-89B5-4B44-A4D9-2D9E94F77198}" type="datetimeFigureOut">
              <a:rPr lang="pt-BR" smtClean="0"/>
              <a:t>30/06/2020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2D33F-AC29-4819-91B4-33CE489866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0048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02F0-89B5-4B44-A4D9-2D9E94F77198}" type="datetimeFigureOut">
              <a:rPr lang="pt-BR" smtClean="0"/>
              <a:t>30/06/2020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2D33F-AC29-4819-91B4-33CE489866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36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02F0-89B5-4B44-A4D9-2D9E94F77198}" type="datetimeFigureOut">
              <a:rPr lang="pt-BR" smtClean="0"/>
              <a:t>30/06/2020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2D33F-AC29-4819-91B4-33CE489866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2230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02F0-89B5-4B44-A4D9-2D9E94F77198}" type="datetimeFigureOut">
              <a:rPr lang="pt-BR" smtClean="0"/>
              <a:t>30/06/2020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2D33F-AC29-4819-91B4-33CE489866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3328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02F0-89B5-4B44-A4D9-2D9E94F77198}" type="datetimeFigureOut">
              <a:rPr lang="pt-BR" smtClean="0"/>
              <a:t>30/06/2020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2D33F-AC29-4819-91B4-33CE489866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7663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02F0-89B5-4B44-A4D9-2D9E94F77198}" type="datetimeFigureOut">
              <a:rPr lang="pt-BR" smtClean="0"/>
              <a:t>30/06/2020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2D33F-AC29-4819-91B4-33CE489866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584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02F0-89B5-4B44-A4D9-2D9E94F77198}" type="datetimeFigureOut">
              <a:rPr lang="pt-BR" smtClean="0"/>
              <a:t>30/06/2020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2D33F-AC29-4819-91B4-33CE489866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9423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02F0-89B5-4B44-A4D9-2D9E94F77198}" type="datetimeFigureOut">
              <a:rPr lang="pt-BR" smtClean="0"/>
              <a:t>30/06/2020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2D33F-AC29-4819-91B4-33CE489866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3291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02F0-89B5-4B44-A4D9-2D9E94F77198}" type="datetimeFigureOut">
              <a:rPr lang="pt-BR" smtClean="0"/>
              <a:t>30/06/2020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2D33F-AC29-4819-91B4-33CE489866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7257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02F0-89B5-4B44-A4D9-2D9E94F77198}" type="datetimeFigureOut">
              <a:rPr lang="pt-BR" smtClean="0"/>
              <a:t>30/06/2020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2D33F-AC29-4819-91B4-33CE489866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4041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402F0-89B5-4B44-A4D9-2D9E94F77198}" type="datetimeFigureOut">
              <a:rPr lang="pt-BR" smtClean="0"/>
              <a:t>30/06/2020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2D33F-AC29-4819-91B4-33CE489866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3061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5462"/>
            <a:ext cx="65" cy="44627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62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289565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2" cy="6858001"/>
          </a:xfrm>
        </p:spPr>
      </p:pic>
    </p:spTree>
    <p:extLst>
      <p:ext uri="{BB962C8B-B14F-4D97-AF65-F5344CB8AC3E}">
        <p14:creationId xmlns:p14="http://schemas.microsoft.com/office/powerpoint/2010/main" val="169423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80" y="655634"/>
            <a:ext cx="10830560" cy="576072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913742" y="-52252"/>
            <a:ext cx="5574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chemeClr val="bg1">
                    <a:lumMod val="75000"/>
                  </a:schemeClr>
                </a:solidFill>
                <a:latin typeface="Impact" panose="020B0806030902050204" pitchFamily="34" charset="0"/>
                <a:cs typeface="Leelawadee UI Semilight" panose="020B0402040204020203" pitchFamily="34" charset="-34"/>
              </a:rPr>
              <a:t>Desenho de solução</a:t>
            </a:r>
            <a:endParaRPr lang="pt-BR" sz="4000" b="1" dirty="0">
              <a:solidFill>
                <a:schemeClr val="bg1">
                  <a:lumMod val="75000"/>
                </a:schemeClr>
              </a:solidFill>
              <a:latin typeface="Impact" panose="020B0806030902050204" pitchFamily="34" charset="0"/>
              <a:cs typeface="Leelawadee UI Semilight" panose="020B04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9053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CaixaDeTexto 5"/>
          <p:cNvSpPr txBox="1"/>
          <p:nvPr/>
        </p:nvSpPr>
        <p:spPr>
          <a:xfrm>
            <a:off x="3913742" y="-52252"/>
            <a:ext cx="5574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chemeClr val="bg1">
                    <a:lumMod val="75000"/>
                  </a:schemeClr>
                </a:solidFill>
                <a:latin typeface="Impact" panose="020B0806030902050204" pitchFamily="34" charset="0"/>
                <a:cs typeface="Leelawadee UI Semilight" panose="020B0402040204020203" pitchFamily="34" charset="-34"/>
              </a:rPr>
              <a:t>Desenho de solução</a:t>
            </a:r>
            <a:endParaRPr lang="pt-BR" sz="4000" b="1" dirty="0">
              <a:solidFill>
                <a:schemeClr val="bg1">
                  <a:lumMod val="75000"/>
                </a:schemeClr>
              </a:solidFill>
              <a:latin typeface="Impact" panose="020B0806030902050204" pitchFamily="34" charset="0"/>
              <a:cs typeface="Leelawadee UI Semilight" panose="020B0402040204020203" pitchFamily="34" charset="-34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68" y="707886"/>
            <a:ext cx="10835697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0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CaixaDeTexto 5"/>
          <p:cNvSpPr txBox="1"/>
          <p:nvPr/>
        </p:nvSpPr>
        <p:spPr>
          <a:xfrm>
            <a:off x="3913742" y="-52252"/>
            <a:ext cx="5574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chemeClr val="bg1">
                    <a:lumMod val="75000"/>
                  </a:schemeClr>
                </a:solidFill>
                <a:latin typeface="Impact" panose="020B0806030902050204" pitchFamily="34" charset="0"/>
                <a:cs typeface="Leelawadee UI Semilight" panose="020B0402040204020203" pitchFamily="34" charset="-34"/>
              </a:rPr>
              <a:t>Desenho de solução</a:t>
            </a:r>
            <a:endParaRPr lang="pt-BR" sz="4000" b="1" dirty="0">
              <a:solidFill>
                <a:schemeClr val="bg1">
                  <a:lumMod val="75000"/>
                </a:schemeClr>
              </a:solidFill>
              <a:latin typeface="Impact" panose="020B0806030902050204" pitchFamily="34" charset="0"/>
              <a:cs typeface="Leelawadee UI Semilight" panose="020B0402040204020203" pitchFamily="34" charset="-34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49" y="600075"/>
            <a:ext cx="10807771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5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CaixaDeTexto 5"/>
          <p:cNvSpPr txBox="1"/>
          <p:nvPr/>
        </p:nvSpPr>
        <p:spPr>
          <a:xfrm>
            <a:off x="3913742" y="-52252"/>
            <a:ext cx="5574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chemeClr val="bg1">
                    <a:lumMod val="75000"/>
                  </a:schemeClr>
                </a:solidFill>
                <a:latin typeface="Impact" panose="020B0806030902050204" pitchFamily="34" charset="0"/>
                <a:cs typeface="Leelawadee UI Semilight" panose="020B0402040204020203" pitchFamily="34" charset="-34"/>
              </a:rPr>
              <a:t>Desenho de solução</a:t>
            </a:r>
            <a:endParaRPr lang="pt-BR" sz="4000" b="1" dirty="0">
              <a:solidFill>
                <a:schemeClr val="bg1">
                  <a:lumMod val="75000"/>
                </a:schemeClr>
              </a:solidFill>
              <a:latin typeface="Impact" panose="020B0806030902050204" pitchFamily="34" charset="0"/>
              <a:cs typeface="Leelawadee UI Semilight" panose="020B0402040204020203" pitchFamily="34" charset="-34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31" y="600075"/>
            <a:ext cx="10835234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82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69997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5026756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12</Words>
  <Application>Microsoft Office PowerPoint</Application>
  <PresentationFormat>Personalizar</PresentationFormat>
  <Paragraphs>5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Guilherme Alcarde</cp:lastModifiedBy>
  <cp:revision>4</cp:revision>
  <dcterms:created xsi:type="dcterms:W3CDTF">2020-06-27T21:08:39Z</dcterms:created>
  <dcterms:modified xsi:type="dcterms:W3CDTF">2020-06-30T17:05:25Z</dcterms:modified>
</cp:coreProperties>
</file>