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9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50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62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77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2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67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52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41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49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49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09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17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1013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6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" r="1690" b="557"/>
          <a:stretch/>
        </p:blipFill>
        <p:spPr>
          <a:xfrm>
            <a:off x="2302505" y="150223"/>
            <a:ext cx="7586989" cy="655755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r="6668" b="6458"/>
          <a:stretch/>
        </p:blipFill>
        <p:spPr>
          <a:xfrm>
            <a:off x="6095999" y="2416628"/>
            <a:ext cx="3387635" cy="253419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r="6668" b="6458"/>
          <a:stretch/>
        </p:blipFill>
        <p:spPr>
          <a:xfrm>
            <a:off x="2302504" y="3056709"/>
            <a:ext cx="1338755" cy="100148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r="6668" b="6458"/>
          <a:stretch/>
        </p:blipFill>
        <p:spPr>
          <a:xfrm>
            <a:off x="2302504" y="4456611"/>
            <a:ext cx="1338755" cy="100148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10" r="6668" b="6458"/>
          <a:stretch/>
        </p:blipFill>
        <p:spPr>
          <a:xfrm>
            <a:off x="2302504" y="1479370"/>
            <a:ext cx="1338755" cy="100148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r="6668" b="6458"/>
          <a:stretch/>
        </p:blipFill>
        <p:spPr>
          <a:xfrm>
            <a:off x="2302504" y="5666016"/>
            <a:ext cx="1338755" cy="10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8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15" y="728285"/>
            <a:ext cx="8202170" cy="540142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3830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68" y="794970"/>
            <a:ext cx="7802064" cy="52680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217880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2020-05-04T19:34:20Z</dcterms:created>
  <dcterms:modified xsi:type="dcterms:W3CDTF">2020-05-04T19:55:37Z</dcterms:modified>
</cp:coreProperties>
</file>