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B0085-A3A1-48A4-ABA7-E5D9364F8D87}" v="21" dt="2020-10-20T16:22:14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NASCIMENTO LEME" userId="5e79fd1d-9bf7-4d6a-a245-4d9d7fdf0ffa" providerId="ADAL" clId="{FAAB0085-A3A1-48A4-ABA7-E5D9364F8D87}"/>
    <pc:docChg chg="undo custSel modSld">
      <pc:chgData name="ERICK NASCIMENTO LEME" userId="5e79fd1d-9bf7-4d6a-a245-4d9d7fdf0ffa" providerId="ADAL" clId="{FAAB0085-A3A1-48A4-ABA7-E5D9364F8D87}" dt="2020-10-20T16:22:18.361" v="114" actId="1076"/>
      <pc:docMkLst>
        <pc:docMk/>
      </pc:docMkLst>
      <pc:sldChg chg="addSp delSp modSp mod">
        <pc:chgData name="ERICK NASCIMENTO LEME" userId="5e79fd1d-9bf7-4d6a-a245-4d9d7fdf0ffa" providerId="ADAL" clId="{FAAB0085-A3A1-48A4-ABA7-E5D9364F8D87}" dt="2020-10-20T16:22:18.361" v="114" actId="1076"/>
        <pc:sldMkLst>
          <pc:docMk/>
          <pc:sldMk cId="258510461" sldId="256"/>
        </pc:sldMkLst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6" creationId="{856FC0DC-0787-4EE9-A42B-D106BAF87B9C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7" creationId="{E5DA82F3-023B-4A79-A59D-3F50C1FEE9F9}"/>
          </ac:spMkLst>
        </pc:spChg>
        <pc:spChg chg="add 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12" creationId="{0046080D-4BD0-478F-A4D6-481066786D79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24" creationId="{5EE6D89D-267B-413F-AC36-A81F9DD2EED7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25" creationId="{B23AAF3A-48A0-4317-A3C0-3A9741796543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28" creationId="{FC5F9B8A-779F-436F-8C05-A5B56C43D10A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29" creationId="{2BAAFB1F-BDF6-407F-A2D1-DD7DD2E70B96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35" creationId="{7225EE77-ED7D-4210-B59C-9478F4375BBE}"/>
          </ac:spMkLst>
        </pc:spChg>
        <pc:spChg chg="add del mod">
          <ac:chgData name="ERICK NASCIMENTO LEME" userId="5e79fd1d-9bf7-4d6a-a245-4d9d7fdf0ffa" providerId="ADAL" clId="{FAAB0085-A3A1-48A4-ABA7-E5D9364F8D87}" dt="2020-10-20T16:21:42.723" v="109"/>
          <ac:spMkLst>
            <pc:docMk/>
            <pc:sldMk cId="258510461" sldId="256"/>
            <ac:spMk id="47" creationId="{7A712340-61A5-4761-96B5-A3864BF29327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52" creationId="{BDA786F0-8F0B-4910-8705-B3BE56CF7EE4}"/>
          </ac:spMkLst>
        </pc:spChg>
        <pc:spChg chg="mod">
          <ac:chgData name="ERICK NASCIMENTO LEME" userId="5e79fd1d-9bf7-4d6a-a245-4d9d7fdf0ffa" providerId="ADAL" clId="{FAAB0085-A3A1-48A4-ABA7-E5D9364F8D87}" dt="2020-10-20T16:22:14.195" v="113" actId="1076"/>
          <ac:spMkLst>
            <pc:docMk/>
            <pc:sldMk cId="258510461" sldId="256"/>
            <ac:spMk id="58" creationId="{3ABA2C38-7A9D-40F4-8219-8CBCD6F2884F}"/>
          </ac:spMkLst>
        </pc:sp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9" creationId="{8BDE0860-1D75-4F2B-A81A-E37A4BC5DB62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17" creationId="{80F35946-4F73-4E53-B353-89D6B2A7FEC4}"/>
          </ac:picMkLst>
        </pc:picChg>
        <pc:picChg chg="add del mod">
          <ac:chgData name="ERICK NASCIMENTO LEME" userId="5e79fd1d-9bf7-4d6a-a245-4d9d7fdf0ffa" providerId="ADAL" clId="{FAAB0085-A3A1-48A4-ABA7-E5D9364F8D87}" dt="2020-10-20T16:21:39.383" v="104"/>
          <ac:picMkLst>
            <pc:docMk/>
            <pc:sldMk cId="258510461" sldId="256"/>
            <ac:picMk id="18" creationId="{C6C1720C-62D4-4D61-A78F-A0F7DAE5CEEE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19" creationId="{3F4FFD9F-FDDA-4A3A-BDD9-AF15B01C0A99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21" creationId="{DAEA5293-EB55-43C1-817C-8CB84B8DD806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23" creationId="{7602C3FC-82C7-4107-8A71-13680865B00E}"/>
          </ac:picMkLst>
        </pc:picChg>
        <pc:picChg chg="mod">
          <ac:chgData name="ERICK NASCIMENTO LEME" userId="5e79fd1d-9bf7-4d6a-a245-4d9d7fdf0ffa" providerId="ADAL" clId="{FAAB0085-A3A1-48A4-ABA7-E5D9364F8D87}" dt="2020-10-20T16:22:18.361" v="114" actId="1076"/>
          <ac:picMkLst>
            <pc:docMk/>
            <pc:sldMk cId="258510461" sldId="256"/>
            <ac:picMk id="27" creationId="{C7DABF0E-D067-4BEB-91F6-2E43E02B5D38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30" creationId="{9DB2ED25-398C-418A-919F-AC3FB90A5866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37" creationId="{F845534B-8860-4191-843F-F6EAAE5CE70F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42" creationId="{630E596A-3A55-42E2-855D-7FAF344AAE0B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44" creationId="{23E13C4C-8168-48FF-B245-B8F8608AD195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45" creationId="{810E6784-2A1C-4BF0-ACB2-F5736F68BEA1}"/>
          </ac:picMkLst>
        </pc:picChg>
        <pc:picChg chg="add del mod">
          <ac:chgData name="ERICK NASCIMENTO LEME" userId="5e79fd1d-9bf7-4d6a-a245-4d9d7fdf0ffa" providerId="ADAL" clId="{FAAB0085-A3A1-48A4-ABA7-E5D9364F8D87}" dt="2020-10-20T16:21:36.711" v="93"/>
          <ac:picMkLst>
            <pc:docMk/>
            <pc:sldMk cId="258510461" sldId="256"/>
            <ac:picMk id="48" creationId="{86C3D58F-FC84-4EBC-9A56-6F726FABB2E1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49" creationId="{56FBF8EC-AC5E-4DAB-9D6D-B2956B5BC0CB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51" creationId="{CF783984-B46C-4EBA-B229-105E772FFCC0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57" creationId="{5E7B9DE6-10A5-494A-8167-9E05F70AA724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60" creationId="{C19C2710-8A76-4575-9B89-5640627F5006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62" creationId="{5D75CF55-59CB-4569-8345-EAD5A2A67E82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64" creationId="{5822DD26-6BB1-4398-B820-408EC6F52233}"/>
          </ac:picMkLst>
        </pc:picChg>
        <pc:picChg chg="mod">
          <ac:chgData name="ERICK NASCIMENTO LEME" userId="5e79fd1d-9bf7-4d6a-a245-4d9d7fdf0ffa" providerId="ADAL" clId="{FAAB0085-A3A1-48A4-ABA7-E5D9364F8D87}" dt="2020-10-20T16:22:14.195" v="113" actId="1076"/>
          <ac:picMkLst>
            <pc:docMk/>
            <pc:sldMk cId="258510461" sldId="256"/>
            <ac:picMk id="66" creationId="{568A3A54-1947-4619-92BB-5107A2BA14C1}"/>
          </ac:picMkLst>
        </pc:picChg>
        <pc:cxnChg chg="mod">
          <ac:chgData name="ERICK NASCIMENTO LEME" userId="5e79fd1d-9bf7-4d6a-a245-4d9d7fdf0ffa" providerId="ADAL" clId="{FAAB0085-A3A1-48A4-ABA7-E5D9364F8D87}" dt="2020-10-20T16:22:14.195" v="113" actId="1076"/>
          <ac:cxnSpMkLst>
            <pc:docMk/>
            <pc:sldMk cId="258510461" sldId="256"/>
            <ac:cxnSpMk id="38" creationId="{ACBEC2C2-9443-4B44-9761-5F2C6CA84392}"/>
          </ac:cxnSpMkLst>
        </pc:cxnChg>
        <pc:cxnChg chg="add del mod">
          <ac:chgData name="ERICK NASCIMENTO LEME" userId="5e79fd1d-9bf7-4d6a-a245-4d9d7fdf0ffa" providerId="ADAL" clId="{FAAB0085-A3A1-48A4-ABA7-E5D9364F8D87}" dt="2020-10-20T16:21:55.640" v="112" actId="478"/>
          <ac:cxnSpMkLst>
            <pc:docMk/>
            <pc:sldMk cId="258510461" sldId="256"/>
            <ac:cxnSpMk id="41" creationId="{A82F198D-7A44-4735-81AC-6120638AE953}"/>
          </ac:cxnSpMkLst>
        </pc:cxnChg>
        <pc:cxnChg chg="mod">
          <ac:chgData name="ERICK NASCIMENTO LEME" userId="5e79fd1d-9bf7-4d6a-a245-4d9d7fdf0ffa" providerId="ADAL" clId="{FAAB0085-A3A1-48A4-ABA7-E5D9364F8D87}" dt="2020-10-20T16:22:14.195" v="113" actId="1076"/>
          <ac:cxnSpMkLst>
            <pc:docMk/>
            <pc:sldMk cId="258510461" sldId="256"/>
            <ac:cxnSpMk id="46" creationId="{C21BD318-FCA0-44B5-8E89-D5073D6369AF}"/>
          </ac:cxnSpMkLst>
        </pc:cxnChg>
        <pc:cxnChg chg="mod">
          <ac:chgData name="ERICK NASCIMENTO LEME" userId="5e79fd1d-9bf7-4d6a-a245-4d9d7fdf0ffa" providerId="ADAL" clId="{FAAB0085-A3A1-48A4-ABA7-E5D9364F8D87}" dt="2020-10-20T16:22:14.195" v="113" actId="1076"/>
          <ac:cxnSpMkLst>
            <pc:docMk/>
            <pc:sldMk cId="258510461" sldId="256"/>
            <ac:cxnSpMk id="53" creationId="{BE724893-237E-4634-B92C-A6EEE4C48BD4}"/>
          </ac:cxnSpMkLst>
        </pc:cxnChg>
        <pc:cxnChg chg="mod">
          <ac:chgData name="ERICK NASCIMENTO LEME" userId="5e79fd1d-9bf7-4d6a-a245-4d9d7fdf0ffa" providerId="ADAL" clId="{FAAB0085-A3A1-48A4-ABA7-E5D9364F8D87}" dt="2020-10-20T16:22:14.195" v="113" actId="1076"/>
          <ac:cxnSpMkLst>
            <pc:docMk/>
            <pc:sldMk cId="258510461" sldId="256"/>
            <ac:cxnSpMk id="67" creationId="{6FE53B86-323E-4E8B-8C52-804E0FFCE5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C6BFC-BE84-4405-A087-FE3BE736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1D785-5D73-4B21-AE92-089ABEF9A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56C8D-0753-4E27-9202-678C4643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F5D9DD-3943-4FBD-91D3-CBD4DC81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4927B2-EB82-4644-A4B0-3C96E828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53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F3FCD-1966-437E-BA55-483A46F6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6DF09C-EB4E-42AA-B00B-E1B37054E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8C3C5F-3C21-4EE5-BB9A-A8AD8E3C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3079F3-5AEA-4821-8A39-112E39B9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F4CCEB-94D1-42A5-A118-3AFB369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85D552-ED09-4935-8CF3-4A8B13864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F23128-5670-4828-9059-ABE49844C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CA4572-2191-4807-B887-524614A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87105-F873-4416-903D-3FB65575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0D3DDE-9737-4EC5-8A91-9652B945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20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6B546-F065-41AB-A7B0-4635AE93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81079-82DB-486F-970E-2F88D954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D944E-207F-481F-82B5-940A4822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6F5F74-1568-442E-B759-093598D6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89CA88-DEA3-45AE-96A6-BFDC5DA2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0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7A59E-B113-4216-BC51-24D899B6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4544F8-CFBF-4D70-B0AC-DB8E4688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A3E79E-7045-4584-9E52-1F61E44C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7C0A41-C02F-4A59-8BA4-3ED53659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A533FC-514F-4581-84EF-495343AB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9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A56BC-BBF3-4547-9103-676E997A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E7D45C-D30E-4D43-9218-62CC4AD66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EF30B3-8900-4C09-8957-62903DCE3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EAB14C-223C-4E73-A769-7468FB7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73F85C-2DE7-4A5D-A5FB-D5FDFB22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1F0BB8-EF7A-4CE0-87D5-04572E6B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68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5B559-08CE-414A-8EEF-6DF56616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4CC417-387C-49E7-8B8E-DDA17D170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FAB178-8910-41A5-81E7-208B0D2B1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D93AA8-AF12-4678-B6AE-EEC69052C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84346A-EC37-4EA2-BE50-EC00D80D7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1DFCC0-EB83-4DC6-AE49-804FEF95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752459-473D-4BFC-9646-A7A92E44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A7490E-DBFB-44B2-A89B-D527EA06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37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A3012-B70A-44F9-B1A7-E4E98063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ACFE39-D652-4B98-B967-7C0075AD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DF5F10-A677-4D4A-A934-8D572E3B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EB047D-CF2A-47C2-B86B-88F7E9F1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66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1EAE5C-E55A-4903-8ECC-C875D85D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1B436F-5C8B-4743-ABCA-5E1499D0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7D3E8E-D6A9-407F-A281-64A4E8F3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51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4B420-5456-49F6-A5D3-F1DC05CF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3CAFB6-727E-48C2-9287-1481E5556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58DCD9-D364-4B0C-B9E6-54345E90D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1A9D92-061B-46B1-97E5-4236B772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C55A3-276F-4118-9956-BA57F24C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AB431E-A338-48FA-BFE9-1A20C680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56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80FC5-0D0E-443B-892C-A67697FE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FCABF1-205A-4237-B099-16C6ABD98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8D46A6-6A8F-4224-B567-8C1B71689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890C05-676C-4E20-B568-C66E6830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7289-FA9E-4237-99F4-11BAAD2400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9C8420-4E71-42CF-AE39-4E9CA7B6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823133-1F13-45DC-916C-988D07BC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53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2B6F76-AC8B-407B-A38F-EEC20A58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DAC839-873E-4819-AAC4-0EB6D993E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3CC7CF-7BCE-4274-9A13-FB1DFEAC9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37289-FA9E-4237-99F4-11BAAD240069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9A7027-E82D-4301-9D78-9CE8BB52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46541D-AA14-4396-BB81-441EE246E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DFCB-090A-4FFA-B7C8-1383837A5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29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56FC0DC-0787-4EE9-A42B-D106BAF87B9C}"/>
              </a:ext>
            </a:extLst>
          </p:cNvPr>
          <p:cNvSpPr/>
          <p:nvPr/>
        </p:nvSpPr>
        <p:spPr>
          <a:xfrm>
            <a:off x="1913961" y="556312"/>
            <a:ext cx="2024891" cy="2231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DA82F3-023B-4A79-A59D-3F50C1FEE9F9}"/>
              </a:ext>
            </a:extLst>
          </p:cNvPr>
          <p:cNvSpPr txBox="1"/>
          <p:nvPr/>
        </p:nvSpPr>
        <p:spPr>
          <a:xfrm>
            <a:off x="2117264" y="602845"/>
            <a:ext cx="1736035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Microsoft Azure</a:t>
            </a:r>
          </a:p>
        </p:txBody>
      </p:sp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8BDE0860-1D75-4F2B-A81A-E37A4BC5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44" y="287747"/>
            <a:ext cx="655051" cy="655051"/>
          </a:xfrm>
          <a:prstGeom prst="rect">
            <a:avLst/>
          </a:prstGeom>
        </p:spPr>
      </p:pic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80F35946-4F73-4E53-B353-89D6B2A7F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42" y="1289936"/>
            <a:ext cx="1382281" cy="1382281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5EE6D89D-267B-413F-AC36-A81F9DD2EED7}"/>
              </a:ext>
            </a:extLst>
          </p:cNvPr>
          <p:cNvSpPr/>
          <p:nvPr/>
        </p:nvSpPr>
        <p:spPr>
          <a:xfrm>
            <a:off x="3049661" y="4026148"/>
            <a:ext cx="3220278" cy="1987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23AAF3A-48A0-4317-A3C0-3A9741796543}"/>
              </a:ext>
            </a:extLst>
          </p:cNvPr>
          <p:cNvSpPr/>
          <p:nvPr/>
        </p:nvSpPr>
        <p:spPr>
          <a:xfrm>
            <a:off x="6880782" y="402057"/>
            <a:ext cx="3270964" cy="2729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 descr="Logotipo&#10;&#10;Descrição gerada automaticamente">
            <a:extLst>
              <a:ext uri="{FF2B5EF4-FFF2-40B4-BE49-F238E27FC236}">
                <a16:creationId xmlns:a16="http://schemas.microsoft.com/office/drawing/2014/main" id="{C7DABF0E-D067-4BEB-91F6-2E43E02B5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476" y="112477"/>
            <a:ext cx="847035" cy="57916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FC5F9B8A-779F-436F-8C05-A5B56C43D10A}"/>
              </a:ext>
            </a:extLst>
          </p:cNvPr>
          <p:cNvSpPr txBox="1"/>
          <p:nvPr/>
        </p:nvSpPr>
        <p:spPr>
          <a:xfrm>
            <a:off x="7408547" y="448002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Amazon</a:t>
            </a:r>
            <a:r>
              <a:rPr lang="pt-BR" dirty="0"/>
              <a:t> Web Services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BAAFB1F-BDF6-407F-A2D1-DD7DD2E70B96}"/>
              </a:ext>
            </a:extLst>
          </p:cNvPr>
          <p:cNvSpPr/>
          <p:nvPr/>
        </p:nvSpPr>
        <p:spPr>
          <a:xfrm>
            <a:off x="7240785" y="926218"/>
            <a:ext cx="2126425" cy="19878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0" name="Picture 6" descr="ícone sinal de wifi, router, ponto de acesso">
            <a:extLst>
              <a:ext uri="{FF2B5EF4-FFF2-40B4-BE49-F238E27FC236}">
                <a16:creationId xmlns:a16="http://schemas.microsoft.com/office/drawing/2014/main" id="{9DB2ED25-398C-418A-919F-AC3FB90A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59" y="3460746"/>
            <a:ext cx="716022" cy="71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7225EE77-ED7D-4210-B59C-9478F4375BBE}"/>
              </a:ext>
            </a:extLst>
          </p:cNvPr>
          <p:cNvSpPr txBox="1"/>
          <p:nvPr/>
        </p:nvSpPr>
        <p:spPr>
          <a:xfrm>
            <a:off x="4184376" y="4143367"/>
            <a:ext cx="95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Estação</a:t>
            </a:r>
          </a:p>
        </p:txBody>
      </p:sp>
      <p:pic>
        <p:nvPicPr>
          <p:cNvPr id="37" name="Imagem 36" descr="Uma imagem contendo Forma&#10;&#10;Descrição gerada automaticamente">
            <a:extLst>
              <a:ext uri="{FF2B5EF4-FFF2-40B4-BE49-F238E27FC236}">
                <a16:creationId xmlns:a16="http://schemas.microsoft.com/office/drawing/2014/main" id="{F845534B-8860-4191-843F-F6EAAE5CE7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937" y="4597127"/>
            <a:ext cx="1248157" cy="1248157"/>
          </a:xfrm>
          <a:prstGeom prst="rect">
            <a:avLst/>
          </a:prstGeom>
        </p:spPr>
      </p:pic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CBEC2C2-9443-4B44-9761-5F2C6CA84392}"/>
              </a:ext>
            </a:extLst>
          </p:cNvPr>
          <p:cNvCxnSpPr>
            <a:cxnSpLocks/>
          </p:cNvCxnSpPr>
          <p:nvPr/>
        </p:nvCxnSpPr>
        <p:spPr>
          <a:xfrm flipH="1">
            <a:off x="3947286" y="1446282"/>
            <a:ext cx="27468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6" descr="ícone sinal de wifi, router, ponto de acesso">
            <a:extLst>
              <a:ext uri="{FF2B5EF4-FFF2-40B4-BE49-F238E27FC236}">
                <a16:creationId xmlns:a16="http://schemas.microsoft.com/office/drawing/2014/main" id="{630E596A-3A55-42E2-855D-7FAF344AA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675" y="730311"/>
            <a:ext cx="716022" cy="71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Imagem 43" descr="Logotipo&#10;&#10;Descrição gerada automaticamente">
            <a:extLst>
              <a:ext uri="{FF2B5EF4-FFF2-40B4-BE49-F238E27FC236}">
                <a16:creationId xmlns:a16="http://schemas.microsoft.com/office/drawing/2014/main" id="{23E13C4C-8168-48FF-B245-B8F8608AD1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76" y="4328033"/>
            <a:ext cx="1471281" cy="1471281"/>
          </a:xfrm>
          <a:prstGeom prst="rect">
            <a:avLst/>
          </a:prstGeom>
        </p:spPr>
      </p:pic>
      <p:pic>
        <p:nvPicPr>
          <p:cNvPr id="19" name="Imagem 18" descr="Logotipo&#10;&#10;Descrição gerada automaticamente">
            <a:extLst>
              <a:ext uri="{FF2B5EF4-FFF2-40B4-BE49-F238E27FC236}">
                <a16:creationId xmlns:a16="http://schemas.microsoft.com/office/drawing/2014/main" id="{3F4FFD9F-FDDA-4A3A-BDD9-AF15B01C0A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657" y="1272503"/>
            <a:ext cx="679177" cy="679177"/>
          </a:xfrm>
          <a:prstGeom prst="rect">
            <a:avLst/>
          </a:prstGeom>
        </p:spPr>
      </p:pic>
      <p:pic>
        <p:nvPicPr>
          <p:cNvPr id="21" name="Imagem 20" descr="Logotipo, Ícone&#10;&#10;Descrição gerada automaticamente">
            <a:extLst>
              <a:ext uri="{FF2B5EF4-FFF2-40B4-BE49-F238E27FC236}">
                <a16:creationId xmlns:a16="http://schemas.microsoft.com/office/drawing/2014/main" id="{DAEA5293-EB55-43C1-817C-8CB84B8DD8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69" y="1546588"/>
            <a:ext cx="543338" cy="761911"/>
          </a:xfrm>
          <a:prstGeom prst="rect">
            <a:avLst/>
          </a:prstGeom>
        </p:spPr>
      </p:pic>
      <p:pic>
        <p:nvPicPr>
          <p:cNvPr id="23" name="Imagem 22" descr="Logotipo&#10;&#10;Descrição gerada automaticamente">
            <a:extLst>
              <a:ext uri="{FF2B5EF4-FFF2-40B4-BE49-F238E27FC236}">
                <a16:creationId xmlns:a16="http://schemas.microsoft.com/office/drawing/2014/main" id="{7602C3FC-82C7-4107-8A71-13680865B0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461" y="1766616"/>
            <a:ext cx="867085" cy="867085"/>
          </a:xfrm>
          <a:prstGeom prst="rect">
            <a:avLst/>
          </a:prstGeom>
        </p:spPr>
      </p:pic>
      <p:pic>
        <p:nvPicPr>
          <p:cNvPr id="45" name="Imagem 44" descr="Logotipo&#10;&#10;Descrição gerada automaticamente">
            <a:extLst>
              <a:ext uri="{FF2B5EF4-FFF2-40B4-BE49-F238E27FC236}">
                <a16:creationId xmlns:a16="http://schemas.microsoft.com/office/drawing/2014/main" id="{810E6784-2A1C-4BF0-ACB2-F5736F68BE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261" y="1576981"/>
            <a:ext cx="579160" cy="579160"/>
          </a:xfrm>
          <a:prstGeom prst="rect">
            <a:avLst/>
          </a:prstGeom>
        </p:spPr>
      </p:pic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C21BD318-FCA0-44B5-8E89-D5073D6369AF}"/>
              </a:ext>
            </a:extLst>
          </p:cNvPr>
          <p:cNvCxnSpPr>
            <a:cxnSpLocks/>
          </p:cNvCxnSpPr>
          <p:nvPr/>
        </p:nvCxnSpPr>
        <p:spPr>
          <a:xfrm>
            <a:off x="3947285" y="1771094"/>
            <a:ext cx="2852852" cy="1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6" descr="ícone sinal de wifi, router, ponto de acesso">
            <a:extLst>
              <a:ext uri="{FF2B5EF4-FFF2-40B4-BE49-F238E27FC236}">
                <a16:creationId xmlns:a16="http://schemas.microsoft.com/office/drawing/2014/main" id="{56FBF8EC-AC5E-4DAB-9D6D-B2956B5BC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974" y="1825914"/>
            <a:ext cx="755212" cy="75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m 50" descr="Forma, Círculo&#10;&#10;Descrição gerada automaticamente">
            <a:extLst>
              <a:ext uri="{FF2B5EF4-FFF2-40B4-BE49-F238E27FC236}">
                <a16:creationId xmlns:a16="http://schemas.microsoft.com/office/drawing/2014/main" id="{CF783984-B46C-4EBA-B229-105E772FFC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597" y="924355"/>
            <a:ext cx="364836" cy="365581"/>
          </a:xfrm>
          <a:prstGeom prst="rect">
            <a:avLst/>
          </a:prstGeom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BDA786F0-8F0B-4910-8705-B3BE56CF7EE4}"/>
              </a:ext>
            </a:extLst>
          </p:cNvPr>
          <p:cNvSpPr/>
          <p:nvPr/>
        </p:nvSpPr>
        <p:spPr>
          <a:xfrm>
            <a:off x="7059837" y="4035853"/>
            <a:ext cx="3220278" cy="1987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BE724893-237E-4634-B92C-A6EEE4C48BD4}"/>
              </a:ext>
            </a:extLst>
          </p:cNvPr>
          <p:cNvCxnSpPr>
            <a:cxnSpLocks/>
          </p:cNvCxnSpPr>
          <p:nvPr/>
        </p:nvCxnSpPr>
        <p:spPr>
          <a:xfrm>
            <a:off x="8615806" y="3194673"/>
            <a:ext cx="0" cy="7787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m 56" descr="Uma imagem contendo escuro, aceso, luz, cama&#10;&#10;Descrição gerada automaticamente">
            <a:extLst>
              <a:ext uri="{FF2B5EF4-FFF2-40B4-BE49-F238E27FC236}">
                <a16:creationId xmlns:a16="http://schemas.microsoft.com/office/drawing/2014/main" id="{5E7B9DE6-10A5-494A-8167-9E05F70AA7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19" y="2060564"/>
            <a:ext cx="507478" cy="507478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3ABA2C38-7A9D-40F4-8219-8CBCD6F2884F}"/>
              </a:ext>
            </a:extLst>
          </p:cNvPr>
          <p:cNvSpPr txBox="1"/>
          <p:nvPr/>
        </p:nvSpPr>
        <p:spPr>
          <a:xfrm>
            <a:off x="7921444" y="4047207"/>
            <a:ext cx="155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Usuário Final</a:t>
            </a:r>
          </a:p>
        </p:txBody>
      </p:sp>
      <p:pic>
        <p:nvPicPr>
          <p:cNvPr id="60" name="Imagem 59" descr="Uma imagem contendo Forma&#10;&#10;Descrição gerada automaticamente">
            <a:extLst>
              <a:ext uri="{FF2B5EF4-FFF2-40B4-BE49-F238E27FC236}">
                <a16:creationId xmlns:a16="http://schemas.microsoft.com/office/drawing/2014/main" id="{C19C2710-8A76-4575-9B89-5640627F50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619" y="3648585"/>
            <a:ext cx="668991" cy="668991"/>
          </a:xfrm>
          <a:prstGeom prst="rect">
            <a:avLst/>
          </a:prstGeom>
        </p:spPr>
      </p:pic>
      <p:pic>
        <p:nvPicPr>
          <p:cNvPr id="62" name="Imagem 61" descr="Imagem em preto e branco&#10;&#10;Descrição gerada automaticamente">
            <a:extLst>
              <a:ext uri="{FF2B5EF4-FFF2-40B4-BE49-F238E27FC236}">
                <a16:creationId xmlns:a16="http://schemas.microsoft.com/office/drawing/2014/main" id="{5D75CF55-59CB-4569-8345-EAD5A2A67E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154" y="3412986"/>
            <a:ext cx="1067392" cy="1067392"/>
          </a:xfrm>
          <a:prstGeom prst="rect">
            <a:avLst/>
          </a:prstGeom>
        </p:spPr>
      </p:pic>
      <p:pic>
        <p:nvPicPr>
          <p:cNvPr id="64" name="Imagem 63" descr="Uma imagem contendo Forma&#10;&#10;Descrição gerada automaticamente">
            <a:extLst>
              <a:ext uri="{FF2B5EF4-FFF2-40B4-BE49-F238E27FC236}">
                <a16:creationId xmlns:a16="http://schemas.microsoft.com/office/drawing/2014/main" id="{5822DD26-6BB1-4398-B820-408EC6F522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165" y="4641977"/>
            <a:ext cx="946590" cy="946590"/>
          </a:xfrm>
          <a:prstGeom prst="rect">
            <a:avLst/>
          </a:prstGeom>
        </p:spPr>
      </p:pic>
      <p:pic>
        <p:nvPicPr>
          <p:cNvPr id="66" name="Imagem 65" descr="Uma imagem contendo Forma&#10;&#10;Descrição gerada automaticamente">
            <a:extLst>
              <a:ext uri="{FF2B5EF4-FFF2-40B4-BE49-F238E27FC236}">
                <a16:creationId xmlns:a16="http://schemas.microsoft.com/office/drawing/2014/main" id="{568A3A54-1947-4619-92BB-5107A2BA14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654" y="4327304"/>
            <a:ext cx="1404924" cy="1404924"/>
          </a:xfrm>
          <a:prstGeom prst="rect">
            <a:avLst/>
          </a:prstGeom>
        </p:spPr>
      </p:pic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6FE53B86-323E-4E8B-8C52-804E0FFCE5C4}"/>
              </a:ext>
            </a:extLst>
          </p:cNvPr>
          <p:cNvCxnSpPr>
            <a:cxnSpLocks/>
          </p:cNvCxnSpPr>
          <p:nvPr/>
        </p:nvCxnSpPr>
        <p:spPr>
          <a:xfrm flipH="1" flipV="1">
            <a:off x="2724621" y="2834489"/>
            <a:ext cx="463228" cy="10759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0046080D-4BD0-478F-A4D6-481066786D79}"/>
              </a:ext>
            </a:extLst>
          </p:cNvPr>
          <p:cNvSpPr/>
          <p:nvPr/>
        </p:nvSpPr>
        <p:spPr>
          <a:xfrm>
            <a:off x="7092876" y="817334"/>
            <a:ext cx="2985630" cy="2160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10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Leme</dc:creator>
  <cp:lastModifiedBy>Erick Leme</cp:lastModifiedBy>
  <cp:revision>6</cp:revision>
  <dcterms:created xsi:type="dcterms:W3CDTF">2020-10-20T13:45:21Z</dcterms:created>
  <dcterms:modified xsi:type="dcterms:W3CDTF">2020-10-20T16:22:25Z</dcterms:modified>
</cp:coreProperties>
</file>