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2" r:id="rId1"/>
  </p:sldMasterIdLst>
  <p:notesMasterIdLst>
    <p:notesMasterId r:id="rId19"/>
  </p:notesMasterIdLst>
  <p:handoutMasterIdLst>
    <p:handoutMasterId r:id="rId20"/>
  </p:handoutMasterIdLst>
  <p:sldIdLst>
    <p:sldId id="304" r:id="rId2"/>
    <p:sldId id="305" r:id="rId3"/>
    <p:sldId id="303" r:id="rId4"/>
    <p:sldId id="257" r:id="rId5"/>
    <p:sldId id="292" r:id="rId6"/>
    <p:sldId id="296" r:id="rId7"/>
    <p:sldId id="301" r:id="rId8"/>
    <p:sldId id="300" r:id="rId9"/>
    <p:sldId id="266" r:id="rId10"/>
    <p:sldId id="291" r:id="rId11"/>
    <p:sldId id="273" r:id="rId12"/>
    <p:sldId id="271" r:id="rId13"/>
    <p:sldId id="272" r:id="rId14"/>
    <p:sldId id="306" r:id="rId15"/>
    <p:sldId id="302" r:id="rId16"/>
    <p:sldId id="295" r:id="rId17"/>
    <p:sldId id="289" r:id="rId18"/>
  </p:sldIdLst>
  <p:sldSz cx="9144000" cy="5143500" type="screen16x9"/>
  <p:notesSz cx="6858000" cy="9144000"/>
  <p:embeddedFontLst>
    <p:embeddedFont>
      <p:font typeface="Montserrat" panose="020B0604020202020204" charset="0"/>
      <p:regular r:id="rId21"/>
      <p:bold r:id="rId22"/>
      <p:italic r:id="rId23"/>
      <p:boldItalic r:id="rId24"/>
    </p:embeddedFont>
    <p:embeddedFont>
      <p:font typeface="Montserrat ExtraBold" panose="020B0604020202020204" charset="0"/>
      <p:bold r:id="rId25"/>
      <p:boldItalic r:id="rId26"/>
    </p:embeddedFont>
    <p:embeddedFont>
      <p:font typeface="Montserrat SemiBold" panose="020B0604020202020204" charset="0"/>
      <p:regular r:id="rId27"/>
      <p:bold r:id="rId28"/>
      <p:italic r:id="rId29"/>
      <p:boldItalic r:id="rId30"/>
    </p:embeddedFont>
    <p:embeddedFont>
      <p:font typeface="Segoe UI" panose="020B0502040204020203" pitchFamily="34" charset="0"/>
      <p:regular r:id="rId31"/>
      <p:bold r:id="rId32"/>
      <p:italic r:id="rId33"/>
      <p:boldItalic r:id="rId34"/>
    </p:embeddedFont>
    <p:embeddedFont>
      <p:font typeface="Segoe UI Black" panose="020B0A02040204020203" pitchFamily="34" charset="0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00D3FF"/>
    <a:srgbClr val="3FB1FF"/>
    <a:srgbClr val="8FD2FF"/>
    <a:srgbClr val="B3E0FF"/>
    <a:srgbClr val="93D3FF"/>
    <a:srgbClr val="66C2FF"/>
    <a:srgbClr val="0099FF"/>
    <a:srgbClr val="40404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615E50-2549-4BD2-B6BC-D1F4E920CFAE}">
  <a:tblStyle styleId="{02615E50-2549-4BD2-B6BC-D1F4E920CF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2364" autoAdjust="0"/>
  </p:normalViewPr>
  <p:slideViewPr>
    <p:cSldViewPr snapToGrid="0">
      <p:cViewPr varScale="1">
        <p:scale>
          <a:sx n="139" d="100"/>
          <a:sy n="139" d="100"/>
        </p:scale>
        <p:origin x="7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1B027-4C23-4694-8BA6-A594DB9396D9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21C80-B486-49FD-8235-ACC2D338F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503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8894592eb2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8894592eb2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525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88be7c42b0_0_3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88be7c42b0_0_3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986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8894592eb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8894592eb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13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8894592eb2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8894592eb2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1178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g8894592eb2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9" name="Google Shape;2579;g8894592eb2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8894592eb2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8894592eb2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66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8894592eb2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8894592eb2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526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8894592eb2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8894592eb2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147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8894592eb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8894592eb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8894592eb2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8894592eb2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053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89cb7bc34a_0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89cb7bc34a_0_1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8894592eb2_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8894592eb2_4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88be7c42b0_0_3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88be7c42b0_0_3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5117875" y="2370325"/>
            <a:ext cx="30138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2"/>
          </p:nvPr>
        </p:nvSpPr>
        <p:spPr>
          <a:xfrm>
            <a:off x="4868425" y="3216775"/>
            <a:ext cx="3512700" cy="5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 rot="-5400000" flipH="1">
            <a:off x="7866300" y="3865900"/>
            <a:ext cx="230100" cy="232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 flipH="1">
            <a:off x="6628725" y="4763925"/>
            <a:ext cx="639900" cy="253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-5400000" flipH="1">
            <a:off x="22950" y="-22950"/>
            <a:ext cx="291900" cy="33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hasCustomPrompt="1"/>
          </p:nvPr>
        </p:nvSpPr>
        <p:spPr>
          <a:xfrm>
            <a:off x="5386975" y="947700"/>
            <a:ext cx="2475600" cy="10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words">
  <p:cSld name="CUSTOM_5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ctrTitle"/>
          </p:nvPr>
        </p:nvSpPr>
        <p:spPr>
          <a:xfrm>
            <a:off x="1386550" y="1574850"/>
            <a:ext cx="6435000" cy="23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1"/>
          </p:nvPr>
        </p:nvSpPr>
        <p:spPr>
          <a:xfrm>
            <a:off x="693750" y="3373050"/>
            <a:ext cx="7756500" cy="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0" y="4829700"/>
            <a:ext cx="414900" cy="31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8873675" y="0"/>
            <a:ext cx="270300" cy="8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70" name="Google Shape;170;p24"/>
          <p:cNvSpPr/>
          <p:nvPr/>
        </p:nvSpPr>
        <p:spPr>
          <a:xfrm rot="-5400000" flipH="1">
            <a:off x="618750" y="-618750"/>
            <a:ext cx="291900" cy="152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884850" y="150175"/>
            <a:ext cx="745200" cy="231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hanks">
  <p:cSld name="CUSTOM_1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ctrTitle"/>
          </p:nvPr>
        </p:nvSpPr>
        <p:spPr>
          <a:xfrm>
            <a:off x="4147950" y="598000"/>
            <a:ext cx="4697700" cy="9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body" idx="1"/>
          </p:nvPr>
        </p:nvSpPr>
        <p:spPr>
          <a:xfrm>
            <a:off x="4784250" y="2398525"/>
            <a:ext cx="3425100" cy="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30"/>
          <p:cNvSpPr/>
          <p:nvPr/>
        </p:nvSpPr>
        <p:spPr>
          <a:xfrm flipH="1">
            <a:off x="8910000" y="1599650"/>
            <a:ext cx="234000" cy="4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1524000" y="0"/>
            <a:ext cx="16023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230" name="Google Shape;230;p30"/>
          <p:cNvSpPr/>
          <p:nvPr/>
        </p:nvSpPr>
        <p:spPr>
          <a:xfrm>
            <a:off x="8724900" y="1409700"/>
            <a:ext cx="291900" cy="291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0"/>
          <p:cNvSpPr/>
          <p:nvPr/>
        </p:nvSpPr>
        <p:spPr>
          <a:xfrm rot="-5400000" flipH="1">
            <a:off x="6350850" y="4609650"/>
            <a:ext cx="291900" cy="77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4770300" y="3590375"/>
            <a:ext cx="34530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9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9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9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 by </a:t>
            </a:r>
            <a:r>
              <a:rPr lang="en" sz="9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2">
  <p:cSld name="CUSTOM_13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>
            <a:spLocks noGrp="1"/>
          </p:cNvSpPr>
          <p:nvPr>
            <p:ph type="title"/>
          </p:nvPr>
        </p:nvSpPr>
        <p:spPr>
          <a:xfrm>
            <a:off x="2067000" y="2255025"/>
            <a:ext cx="5010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1363350" y="3453725"/>
            <a:ext cx="64173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0" y="4290200"/>
            <a:ext cx="414900" cy="3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237" name="Google Shape;237;p31"/>
          <p:cNvSpPr/>
          <p:nvPr/>
        </p:nvSpPr>
        <p:spPr>
          <a:xfrm>
            <a:off x="8849350" y="0"/>
            <a:ext cx="294900" cy="110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238" name="Google Shape;238;p31"/>
          <p:cNvSpPr/>
          <p:nvPr/>
        </p:nvSpPr>
        <p:spPr>
          <a:xfrm>
            <a:off x="8724675" y="919625"/>
            <a:ext cx="294900" cy="294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1"/>
          <p:cNvSpPr/>
          <p:nvPr/>
        </p:nvSpPr>
        <p:spPr>
          <a:xfrm rot="-5400000" flipH="1">
            <a:off x="1109100" y="-395850"/>
            <a:ext cx="291900" cy="10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ext Only">
  <p:cSld name="CUSTOM_14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/>
          <p:nvPr/>
        </p:nvSpPr>
        <p:spPr>
          <a:xfrm flipH="1">
            <a:off x="0" y="539500"/>
            <a:ext cx="414900" cy="4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242" name="Google Shape;242;p32"/>
          <p:cNvSpPr/>
          <p:nvPr/>
        </p:nvSpPr>
        <p:spPr>
          <a:xfrm rot="5400000" flipH="1">
            <a:off x="8400750" y="4400250"/>
            <a:ext cx="327300" cy="115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243" name="Google Shape;243;p32"/>
          <p:cNvSpPr/>
          <p:nvPr/>
        </p:nvSpPr>
        <p:spPr>
          <a:xfrm flipH="1">
            <a:off x="0" y="539500"/>
            <a:ext cx="414900" cy="4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244" name="Google Shape;244;p32"/>
          <p:cNvSpPr/>
          <p:nvPr/>
        </p:nvSpPr>
        <p:spPr>
          <a:xfrm rot="5400000" flipH="1">
            <a:off x="8356950" y="4356450"/>
            <a:ext cx="414900" cy="115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7851850" y="4604000"/>
            <a:ext cx="861600" cy="288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504450" y="302025"/>
            <a:ext cx="4518000" cy="7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252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05000" y="1470700"/>
            <a:ext cx="3419400" cy="28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0" y="3390550"/>
            <a:ext cx="414900" cy="4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25" name="Google Shape;25;p4"/>
          <p:cNvSpPr/>
          <p:nvPr/>
        </p:nvSpPr>
        <p:spPr>
          <a:xfrm rot="5400000" flipH="1">
            <a:off x="7883900" y="985800"/>
            <a:ext cx="2276700" cy="30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 rot="10800000">
            <a:off x="8750125" y="1807225"/>
            <a:ext cx="252000" cy="821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rot="5400000" flipH="1">
            <a:off x="3100875" y="4175700"/>
            <a:ext cx="288900" cy="164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itle and two columns 2">
  <p:cSld name="CUSTOM_18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1664613" y="1672950"/>
            <a:ext cx="23811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2"/>
          </p:nvPr>
        </p:nvSpPr>
        <p:spPr>
          <a:xfrm>
            <a:off x="1664613" y="2033850"/>
            <a:ext cx="23811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3"/>
          </p:nvPr>
        </p:nvSpPr>
        <p:spPr>
          <a:xfrm>
            <a:off x="1664613" y="2971750"/>
            <a:ext cx="23811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4"/>
          </p:nvPr>
        </p:nvSpPr>
        <p:spPr>
          <a:xfrm>
            <a:off x="1664613" y="3332650"/>
            <a:ext cx="23811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8729100" y="539500"/>
            <a:ext cx="414900" cy="36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0" y="3437850"/>
            <a:ext cx="414900" cy="17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3" name="Google Shape;53;p7"/>
          <p:cNvSpPr/>
          <p:nvPr/>
        </p:nvSpPr>
        <p:spPr>
          <a:xfrm rot="-5400000" flipH="1">
            <a:off x="8149200" y="4148700"/>
            <a:ext cx="291900" cy="169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7276100" y="4750175"/>
            <a:ext cx="741600" cy="291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7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8779200" y="1731925"/>
            <a:ext cx="3648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0" y="0"/>
            <a:ext cx="11280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93" name="Google Shape;93;p13"/>
          <p:cNvSpPr/>
          <p:nvPr/>
        </p:nvSpPr>
        <p:spPr>
          <a:xfrm flipH="1">
            <a:off x="7587600" y="4858800"/>
            <a:ext cx="1556400" cy="27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94" name="Google Shape;94;p13"/>
          <p:cNvSpPr/>
          <p:nvPr/>
        </p:nvSpPr>
        <p:spPr>
          <a:xfrm rot="5400000">
            <a:off x="7756325" y="4473800"/>
            <a:ext cx="228300" cy="785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-100" y="-15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8779200" y="1307475"/>
            <a:ext cx="364800" cy="71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0" y="0"/>
            <a:ext cx="11280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 flipH="1">
            <a:off x="5659500" y="4858800"/>
            <a:ext cx="3484500" cy="27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14" name="Google Shape;114;p17"/>
          <p:cNvSpPr/>
          <p:nvPr/>
        </p:nvSpPr>
        <p:spPr>
          <a:xfrm rot="5400000">
            <a:off x="6178614" y="3987350"/>
            <a:ext cx="228300" cy="1758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0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8016000" y="0"/>
            <a:ext cx="11280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5119950" y="4851000"/>
            <a:ext cx="11280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18" name="Google Shape;118;p18"/>
          <p:cNvSpPr/>
          <p:nvPr/>
        </p:nvSpPr>
        <p:spPr>
          <a:xfrm rot="5400000" flipH="1">
            <a:off x="-1130850" y="3735748"/>
            <a:ext cx="2538600" cy="27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19" name="Google Shape;119;p18"/>
          <p:cNvSpPr/>
          <p:nvPr/>
        </p:nvSpPr>
        <p:spPr>
          <a:xfrm rot="10800000">
            <a:off x="155050" y="2425681"/>
            <a:ext cx="228300" cy="128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8932725" y="0"/>
            <a:ext cx="211200" cy="286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22" name="Google Shape;122;p19"/>
          <p:cNvSpPr/>
          <p:nvPr/>
        </p:nvSpPr>
        <p:spPr>
          <a:xfrm rot="5400000" flipH="1">
            <a:off x="1277125" y="3620098"/>
            <a:ext cx="246300" cy="280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0" y="0"/>
            <a:ext cx="364800" cy="3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24" name="Google Shape;124;p19"/>
          <p:cNvSpPr/>
          <p:nvPr/>
        </p:nvSpPr>
        <p:spPr>
          <a:xfrm rot="-5400000">
            <a:off x="164175" y="155950"/>
            <a:ext cx="277800" cy="281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itle and two columns 2">
  <p:cSld name="CUSTOM_22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-12" y="0"/>
            <a:ext cx="364800" cy="364800"/>
          </a:xfrm>
          <a:prstGeom prst="rect">
            <a:avLst/>
          </a:prstGeom>
          <a:solidFill>
            <a:srgbClr val="FFC1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C100"/>
              </a:solidFill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8861700" y="0"/>
            <a:ext cx="282300" cy="703200"/>
          </a:xfrm>
          <a:prstGeom prst="rect">
            <a:avLst/>
          </a:prstGeom>
          <a:solidFill>
            <a:srgbClr val="FFD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C100"/>
              </a:solidFill>
            </a:endParaRPr>
          </a:p>
        </p:txBody>
      </p:sp>
      <p:sp>
        <p:nvSpPr>
          <p:cNvPr id="133" name="Google Shape;133;p21"/>
          <p:cNvSpPr/>
          <p:nvPr/>
        </p:nvSpPr>
        <p:spPr>
          <a:xfrm rot="-5400000">
            <a:off x="164163" y="155950"/>
            <a:ext cx="277800" cy="281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/>
          <p:nvPr/>
        </p:nvSpPr>
        <p:spPr>
          <a:xfrm rot="10800000">
            <a:off x="0" y="3667200"/>
            <a:ext cx="282300" cy="1476300"/>
          </a:xfrm>
          <a:prstGeom prst="rect">
            <a:avLst/>
          </a:prstGeom>
          <a:solidFill>
            <a:srgbClr val="FFC1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C100"/>
              </a:solidFill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1"/>
          </p:nvPr>
        </p:nvSpPr>
        <p:spPr>
          <a:xfrm>
            <a:off x="1462725" y="2881950"/>
            <a:ext cx="30540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2"/>
          </p:nvPr>
        </p:nvSpPr>
        <p:spPr>
          <a:xfrm>
            <a:off x="1584525" y="3291200"/>
            <a:ext cx="28104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3"/>
          </p:nvPr>
        </p:nvSpPr>
        <p:spPr>
          <a:xfrm>
            <a:off x="4609500" y="2881950"/>
            <a:ext cx="30540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4"/>
          </p:nvPr>
        </p:nvSpPr>
        <p:spPr>
          <a:xfrm>
            <a:off x="4731300" y="3291200"/>
            <a:ext cx="28104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998600" y="481875"/>
            <a:ext cx="51468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3D3D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2488400"/>
            <a:ext cx="7482300" cy="17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9" r:id="rId4"/>
    <p:sldLayoutId id="2147483662" r:id="rId5"/>
    <p:sldLayoutId id="2147483663" r:id="rId6"/>
    <p:sldLayoutId id="2147483664" r:id="rId7"/>
    <p:sldLayoutId id="2147483665" r:id="rId8"/>
    <p:sldLayoutId id="2147483667" r:id="rId9"/>
    <p:sldLayoutId id="2147483670" r:id="rId10"/>
    <p:sldLayoutId id="2147483676" r:id="rId11"/>
    <p:sldLayoutId id="2147483677" r:id="rId12"/>
    <p:sldLayoutId id="2147483678" r:id="rId13"/>
    <p:sldLayoutId id="2147483685" r:id="rId14"/>
  </p:sldLayoutIdLst>
  <p:transition spd="slow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D3570EA-7C9D-4B48-88D2-07E845844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1847850"/>
            <a:ext cx="5981700" cy="1447800"/>
          </a:xfrm>
          <a:prstGeom prst="rect">
            <a:avLst/>
          </a:prstGeom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8704E08-3C3A-484D-9C1E-32672FAB10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95" b="26956"/>
          <a:stretch/>
        </p:blipFill>
        <p:spPr>
          <a:xfrm>
            <a:off x="155575" y="160338"/>
            <a:ext cx="654916" cy="69310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556FBD8-349C-4BE3-8496-B97465D879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95" b="26956"/>
          <a:stretch/>
        </p:blipFill>
        <p:spPr>
          <a:xfrm>
            <a:off x="704413" y="756293"/>
            <a:ext cx="486492" cy="514861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EAE7BB8F-E881-4930-9FA3-D11BB28EB3ED}"/>
              </a:ext>
            </a:extLst>
          </p:cNvPr>
          <p:cNvGrpSpPr/>
          <p:nvPr/>
        </p:nvGrpSpPr>
        <p:grpSpPr>
          <a:xfrm>
            <a:off x="8046049" y="428124"/>
            <a:ext cx="731645" cy="430313"/>
            <a:chOff x="3268330" y="3433122"/>
            <a:chExt cx="2440911" cy="1651283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9D84B240-6EE4-444D-8E5A-0A8C37C473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375"/>
            <a:stretch/>
          </p:blipFill>
          <p:spPr>
            <a:xfrm>
              <a:off x="3268330" y="3433122"/>
              <a:ext cx="1592595" cy="1447800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68C0FBC5-C103-43C4-9AF1-DD6A9B58A6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73" t="-10402" r="-3796" b="10402"/>
            <a:stretch/>
          </p:blipFill>
          <p:spPr>
            <a:xfrm>
              <a:off x="4338084" y="3636605"/>
              <a:ext cx="1371157" cy="1447800"/>
            </a:xfrm>
            <a:prstGeom prst="rect">
              <a:avLst/>
            </a:prstGeom>
          </p:spPr>
        </p:pic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D6AF20C7-CD53-4A77-8DE3-ED5B89015443}"/>
              </a:ext>
            </a:extLst>
          </p:cNvPr>
          <p:cNvSpPr/>
          <p:nvPr/>
        </p:nvSpPr>
        <p:spPr>
          <a:xfrm>
            <a:off x="7865213" y="329285"/>
            <a:ext cx="839039" cy="5749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57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-0.0642 L 0.40608 -0.39198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44" y="-163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3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63B27375-385C-4C93-9A2A-F0998C4F7017}"/>
              </a:ext>
            </a:extLst>
          </p:cNvPr>
          <p:cNvGrpSpPr/>
          <p:nvPr/>
        </p:nvGrpSpPr>
        <p:grpSpPr>
          <a:xfrm>
            <a:off x="8046049" y="428124"/>
            <a:ext cx="731645" cy="430313"/>
            <a:chOff x="3268330" y="3433122"/>
            <a:chExt cx="2440911" cy="1651283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DF3407E4-7560-4B24-8D93-DA3ECD9F17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375"/>
            <a:stretch/>
          </p:blipFill>
          <p:spPr>
            <a:xfrm>
              <a:off x="3268330" y="3433122"/>
              <a:ext cx="1592595" cy="1447800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DFD154FF-79D3-47DF-AFEF-DE3D392A54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73" t="-10402" r="-3796" b="10402"/>
            <a:stretch/>
          </p:blipFill>
          <p:spPr>
            <a:xfrm>
              <a:off x="4338084" y="3636605"/>
              <a:ext cx="1371157" cy="1447800"/>
            </a:xfrm>
            <a:prstGeom prst="rect">
              <a:avLst/>
            </a:prstGeom>
          </p:spPr>
        </p:pic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F7B8026-9F91-4F4B-95F3-C3110B4AA9C5}"/>
              </a:ext>
            </a:extLst>
          </p:cNvPr>
          <p:cNvSpPr txBox="1"/>
          <p:nvPr/>
        </p:nvSpPr>
        <p:spPr>
          <a:xfrm>
            <a:off x="366306" y="320116"/>
            <a:ext cx="336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D3D3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Khmer UI" panose="020B0604020202020204" pitchFamily="34" charset="0"/>
              </a:rPr>
              <a:t>StoryBoard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520FB42-5960-4E11-85BD-087F7618EA6E}"/>
              </a:ext>
            </a:extLst>
          </p:cNvPr>
          <p:cNvSpPr/>
          <p:nvPr/>
        </p:nvSpPr>
        <p:spPr>
          <a:xfrm>
            <a:off x="0" y="320116"/>
            <a:ext cx="71885" cy="646330"/>
          </a:xfrm>
          <a:prstGeom prst="rect">
            <a:avLst/>
          </a:prstGeom>
          <a:solidFill>
            <a:srgbClr val="00D3FF"/>
          </a:solidFill>
          <a:ln>
            <a:solidFill>
              <a:srgbClr val="00D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6A9471E-5DD4-4EB9-A49A-60290BCA9A00}"/>
              </a:ext>
            </a:extLst>
          </p:cNvPr>
          <p:cNvSpPr/>
          <p:nvPr/>
        </p:nvSpPr>
        <p:spPr>
          <a:xfrm>
            <a:off x="-69629" y="4604792"/>
            <a:ext cx="762839" cy="646330"/>
          </a:xfrm>
          <a:custGeom>
            <a:avLst/>
            <a:gdLst/>
            <a:ahLst/>
            <a:cxnLst/>
            <a:rect l="l" t="t" r="r" b="b"/>
            <a:pathLst>
              <a:path w="4705984" h="5890259">
                <a:moveTo>
                  <a:pt x="4100346" y="5890212"/>
                </a:moveTo>
                <a:lnTo>
                  <a:pt x="605610" y="5890212"/>
                </a:lnTo>
                <a:lnTo>
                  <a:pt x="558381" y="5888392"/>
                </a:lnTo>
                <a:lnTo>
                  <a:pt x="512129" y="5883023"/>
                </a:lnTo>
                <a:lnTo>
                  <a:pt x="466990" y="5874241"/>
                </a:lnTo>
                <a:lnTo>
                  <a:pt x="423100" y="5862180"/>
                </a:lnTo>
                <a:lnTo>
                  <a:pt x="380596" y="5846977"/>
                </a:lnTo>
                <a:lnTo>
                  <a:pt x="339613" y="5828767"/>
                </a:lnTo>
                <a:lnTo>
                  <a:pt x="300287" y="5807686"/>
                </a:lnTo>
                <a:lnTo>
                  <a:pt x="262755" y="5783870"/>
                </a:lnTo>
                <a:lnTo>
                  <a:pt x="227153" y="5757453"/>
                </a:lnTo>
                <a:lnTo>
                  <a:pt x="193617" y="5728572"/>
                </a:lnTo>
                <a:lnTo>
                  <a:pt x="162282" y="5697362"/>
                </a:lnTo>
                <a:lnTo>
                  <a:pt x="133286" y="5663959"/>
                </a:lnTo>
                <a:lnTo>
                  <a:pt x="106765" y="5628497"/>
                </a:lnTo>
                <a:lnTo>
                  <a:pt x="82853" y="5591114"/>
                </a:lnTo>
                <a:lnTo>
                  <a:pt x="61688" y="5551945"/>
                </a:lnTo>
                <a:lnTo>
                  <a:pt x="43406" y="5511124"/>
                </a:lnTo>
                <a:lnTo>
                  <a:pt x="28143" y="5468788"/>
                </a:lnTo>
                <a:lnTo>
                  <a:pt x="16034" y="5425072"/>
                </a:lnTo>
                <a:lnTo>
                  <a:pt x="7217" y="5380112"/>
                </a:lnTo>
                <a:lnTo>
                  <a:pt x="1827" y="5334043"/>
                </a:lnTo>
                <a:lnTo>
                  <a:pt x="0" y="5287001"/>
                </a:lnTo>
                <a:lnTo>
                  <a:pt x="0" y="603210"/>
                </a:lnTo>
                <a:lnTo>
                  <a:pt x="1827" y="556168"/>
                </a:lnTo>
                <a:lnTo>
                  <a:pt x="7217" y="510099"/>
                </a:lnTo>
                <a:lnTo>
                  <a:pt x="16034" y="465139"/>
                </a:lnTo>
                <a:lnTo>
                  <a:pt x="28143" y="421423"/>
                </a:lnTo>
                <a:lnTo>
                  <a:pt x="43406" y="379087"/>
                </a:lnTo>
                <a:lnTo>
                  <a:pt x="61688" y="338267"/>
                </a:lnTo>
                <a:lnTo>
                  <a:pt x="82853" y="299097"/>
                </a:lnTo>
                <a:lnTo>
                  <a:pt x="106765" y="261714"/>
                </a:lnTo>
                <a:lnTo>
                  <a:pt x="133286" y="226253"/>
                </a:lnTo>
                <a:lnTo>
                  <a:pt x="162282" y="192849"/>
                </a:lnTo>
                <a:lnTo>
                  <a:pt x="193617" y="161639"/>
                </a:lnTo>
                <a:lnTo>
                  <a:pt x="227153" y="132758"/>
                </a:lnTo>
                <a:lnTo>
                  <a:pt x="262755" y="106341"/>
                </a:lnTo>
                <a:lnTo>
                  <a:pt x="300287" y="82525"/>
                </a:lnTo>
                <a:lnTo>
                  <a:pt x="339613" y="61444"/>
                </a:lnTo>
                <a:lnTo>
                  <a:pt x="380596" y="43234"/>
                </a:lnTo>
                <a:lnTo>
                  <a:pt x="423100" y="28031"/>
                </a:lnTo>
                <a:lnTo>
                  <a:pt x="466990" y="15971"/>
                </a:lnTo>
                <a:lnTo>
                  <a:pt x="512129" y="7188"/>
                </a:lnTo>
                <a:lnTo>
                  <a:pt x="558381" y="1819"/>
                </a:lnTo>
                <a:lnTo>
                  <a:pt x="605610" y="0"/>
                </a:lnTo>
                <a:lnTo>
                  <a:pt x="4100346" y="0"/>
                </a:lnTo>
                <a:lnTo>
                  <a:pt x="4147575" y="1819"/>
                </a:lnTo>
                <a:lnTo>
                  <a:pt x="4193827" y="7188"/>
                </a:lnTo>
                <a:lnTo>
                  <a:pt x="4238966" y="15971"/>
                </a:lnTo>
                <a:lnTo>
                  <a:pt x="4282855" y="28031"/>
                </a:lnTo>
                <a:lnTo>
                  <a:pt x="4325360" y="43234"/>
                </a:lnTo>
                <a:lnTo>
                  <a:pt x="4366343" y="61444"/>
                </a:lnTo>
                <a:lnTo>
                  <a:pt x="4405668" y="82525"/>
                </a:lnTo>
                <a:lnTo>
                  <a:pt x="4443200" y="106341"/>
                </a:lnTo>
                <a:lnTo>
                  <a:pt x="4478803" y="132758"/>
                </a:lnTo>
                <a:lnTo>
                  <a:pt x="4512339" y="161639"/>
                </a:lnTo>
                <a:lnTo>
                  <a:pt x="4543673" y="192849"/>
                </a:lnTo>
                <a:lnTo>
                  <a:pt x="4572669" y="226253"/>
                </a:lnTo>
                <a:lnTo>
                  <a:pt x="4599191" y="261714"/>
                </a:lnTo>
                <a:lnTo>
                  <a:pt x="4623102" y="299097"/>
                </a:lnTo>
                <a:lnTo>
                  <a:pt x="4644267" y="338267"/>
                </a:lnTo>
                <a:lnTo>
                  <a:pt x="4662549" y="379087"/>
                </a:lnTo>
                <a:lnTo>
                  <a:pt x="4677813" y="421423"/>
                </a:lnTo>
                <a:lnTo>
                  <a:pt x="4689921" y="465139"/>
                </a:lnTo>
                <a:lnTo>
                  <a:pt x="4698739" y="510099"/>
                </a:lnTo>
                <a:lnTo>
                  <a:pt x="4704129" y="556168"/>
                </a:lnTo>
                <a:lnTo>
                  <a:pt x="4705956" y="603210"/>
                </a:lnTo>
                <a:lnTo>
                  <a:pt x="4705956" y="5287001"/>
                </a:lnTo>
                <a:lnTo>
                  <a:pt x="4704129" y="5334043"/>
                </a:lnTo>
                <a:lnTo>
                  <a:pt x="4698739" y="5380112"/>
                </a:lnTo>
                <a:lnTo>
                  <a:pt x="4689921" y="5425072"/>
                </a:lnTo>
                <a:lnTo>
                  <a:pt x="4677813" y="5468788"/>
                </a:lnTo>
                <a:lnTo>
                  <a:pt x="4662549" y="5511124"/>
                </a:lnTo>
                <a:lnTo>
                  <a:pt x="4644267" y="5551945"/>
                </a:lnTo>
                <a:lnTo>
                  <a:pt x="4623102" y="5591114"/>
                </a:lnTo>
                <a:lnTo>
                  <a:pt x="4599191" y="5628497"/>
                </a:lnTo>
                <a:lnTo>
                  <a:pt x="4572669" y="5663959"/>
                </a:lnTo>
                <a:lnTo>
                  <a:pt x="4543673" y="5697362"/>
                </a:lnTo>
                <a:lnTo>
                  <a:pt x="4512339" y="5728572"/>
                </a:lnTo>
                <a:lnTo>
                  <a:pt x="4478803" y="5757453"/>
                </a:lnTo>
                <a:lnTo>
                  <a:pt x="4443200" y="5783870"/>
                </a:lnTo>
                <a:lnTo>
                  <a:pt x="4405668" y="5807686"/>
                </a:lnTo>
                <a:lnTo>
                  <a:pt x="4366343" y="5828767"/>
                </a:lnTo>
                <a:lnTo>
                  <a:pt x="4325360" y="5846977"/>
                </a:lnTo>
                <a:lnTo>
                  <a:pt x="4282855" y="5862180"/>
                </a:lnTo>
                <a:lnTo>
                  <a:pt x="4238966" y="5874241"/>
                </a:lnTo>
                <a:lnTo>
                  <a:pt x="4193827" y="5883023"/>
                </a:lnTo>
                <a:lnTo>
                  <a:pt x="4147575" y="5888392"/>
                </a:lnTo>
                <a:lnTo>
                  <a:pt x="4100346" y="5890212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 sz="7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8A927AF-F59C-4FCD-BA87-9408038DD7F2}"/>
              </a:ext>
            </a:extLst>
          </p:cNvPr>
          <p:cNvSpPr txBox="1"/>
          <p:nvPr/>
        </p:nvSpPr>
        <p:spPr>
          <a:xfrm>
            <a:off x="35942" y="4620280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11</a:t>
            </a:r>
          </a:p>
        </p:txBody>
      </p:sp>
      <p:pic>
        <p:nvPicPr>
          <p:cNvPr id="5" name="Imagem 4" descr="Uma imagem com texto, mapa&#10;&#10;Descrição gerada automaticamente">
            <a:extLst>
              <a:ext uri="{FF2B5EF4-FFF2-40B4-BE49-F238E27FC236}">
                <a16:creationId xmlns:a16="http://schemas.microsoft.com/office/drawing/2014/main" id="{60FB0D49-16AF-4F63-BB98-1C1DC76C6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175" y="1257377"/>
            <a:ext cx="6483650" cy="35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80184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1"/>
          <a:stretch/>
        </p:blipFill>
        <p:spPr>
          <a:xfrm>
            <a:off x="1066377" y="1061497"/>
            <a:ext cx="7011245" cy="369017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554191" y="4634345"/>
            <a:ext cx="969227" cy="198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19EED3D-3984-4AD7-81A2-35CDD028A142}"/>
              </a:ext>
            </a:extLst>
          </p:cNvPr>
          <p:cNvGrpSpPr/>
          <p:nvPr/>
        </p:nvGrpSpPr>
        <p:grpSpPr>
          <a:xfrm>
            <a:off x="8046049" y="428124"/>
            <a:ext cx="731645" cy="430313"/>
            <a:chOff x="3268330" y="3433122"/>
            <a:chExt cx="2440911" cy="1651283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F1E4B434-A654-461C-AFFC-2A19D0013B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375"/>
            <a:stretch/>
          </p:blipFill>
          <p:spPr>
            <a:xfrm>
              <a:off x="3268330" y="3433122"/>
              <a:ext cx="1592595" cy="1447800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8845B492-C428-4A64-9858-018F0F7560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73" t="-10402" r="-3796" b="10402"/>
            <a:stretch/>
          </p:blipFill>
          <p:spPr>
            <a:xfrm>
              <a:off x="4338084" y="3636605"/>
              <a:ext cx="1371157" cy="1447800"/>
            </a:xfrm>
            <a:prstGeom prst="rect">
              <a:avLst/>
            </a:prstGeom>
          </p:spPr>
        </p:pic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E42F27B-F76C-4B8D-9EBB-B58B139369F7}"/>
              </a:ext>
            </a:extLst>
          </p:cNvPr>
          <p:cNvSpPr txBox="1"/>
          <p:nvPr/>
        </p:nvSpPr>
        <p:spPr>
          <a:xfrm>
            <a:off x="366306" y="320116"/>
            <a:ext cx="336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solidFill>
                  <a:srgbClr val="3D3D3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Khmer UI" panose="020B0604020202020204" pitchFamily="34" charset="0"/>
              </a:rPr>
              <a:t>Canvas</a:t>
            </a:r>
            <a:endParaRPr lang="pt-BR" sz="3600" dirty="0">
              <a:solidFill>
                <a:srgbClr val="3D3D3D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Khmer UI" panose="020B060402020202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DE08D7A-EF6C-4392-8CB2-FB012C7864A2}"/>
              </a:ext>
            </a:extLst>
          </p:cNvPr>
          <p:cNvSpPr/>
          <p:nvPr/>
        </p:nvSpPr>
        <p:spPr>
          <a:xfrm>
            <a:off x="0" y="320116"/>
            <a:ext cx="71885" cy="646330"/>
          </a:xfrm>
          <a:prstGeom prst="rect">
            <a:avLst/>
          </a:prstGeom>
          <a:solidFill>
            <a:srgbClr val="00D3FF"/>
          </a:solidFill>
          <a:ln>
            <a:solidFill>
              <a:srgbClr val="00D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997B05F-CDC1-4D1F-A18B-A18806E69658}"/>
              </a:ext>
            </a:extLst>
          </p:cNvPr>
          <p:cNvSpPr/>
          <p:nvPr/>
        </p:nvSpPr>
        <p:spPr>
          <a:xfrm>
            <a:off x="-69629" y="4604792"/>
            <a:ext cx="762839" cy="646330"/>
          </a:xfrm>
          <a:custGeom>
            <a:avLst/>
            <a:gdLst/>
            <a:ahLst/>
            <a:cxnLst/>
            <a:rect l="l" t="t" r="r" b="b"/>
            <a:pathLst>
              <a:path w="4705984" h="5890259">
                <a:moveTo>
                  <a:pt x="4100346" y="5890212"/>
                </a:moveTo>
                <a:lnTo>
                  <a:pt x="605610" y="5890212"/>
                </a:lnTo>
                <a:lnTo>
                  <a:pt x="558381" y="5888392"/>
                </a:lnTo>
                <a:lnTo>
                  <a:pt x="512129" y="5883023"/>
                </a:lnTo>
                <a:lnTo>
                  <a:pt x="466990" y="5874241"/>
                </a:lnTo>
                <a:lnTo>
                  <a:pt x="423100" y="5862180"/>
                </a:lnTo>
                <a:lnTo>
                  <a:pt x="380596" y="5846977"/>
                </a:lnTo>
                <a:lnTo>
                  <a:pt x="339613" y="5828767"/>
                </a:lnTo>
                <a:lnTo>
                  <a:pt x="300287" y="5807686"/>
                </a:lnTo>
                <a:lnTo>
                  <a:pt x="262755" y="5783870"/>
                </a:lnTo>
                <a:lnTo>
                  <a:pt x="227153" y="5757453"/>
                </a:lnTo>
                <a:lnTo>
                  <a:pt x="193617" y="5728572"/>
                </a:lnTo>
                <a:lnTo>
                  <a:pt x="162282" y="5697362"/>
                </a:lnTo>
                <a:lnTo>
                  <a:pt x="133286" y="5663959"/>
                </a:lnTo>
                <a:lnTo>
                  <a:pt x="106765" y="5628497"/>
                </a:lnTo>
                <a:lnTo>
                  <a:pt x="82853" y="5591114"/>
                </a:lnTo>
                <a:lnTo>
                  <a:pt x="61688" y="5551945"/>
                </a:lnTo>
                <a:lnTo>
                  <a:pt x="43406" y="5511124"/>
                </a:lnTo>
                <a:lnTo>
                  <a:pt x="28143" y="5468788"/>
                </a:lnTo>
                <a:lnTo>
                  <a:pt x="16034" y="5425072"/>
                </a:lnTo>
                <a:lnTo>
                  <a:pt x="7217" y="5380112"/>
                </a:lnTo>
                <a:lnTo>
                  <a:pt x="1827" y="5334043"/>
                </a:lnTo>
                <a:lnTo>
                  <a:pt x="0" y="5287001"/>
                </a:lnTo>
                <a:lnTo>
                  <a:pt x="0" y="603210"/>
                </a:lnTo>
                <a:lnTo>
                  <a:pt x="1827" y="556168"/>
                </a:lnTo>
                <a:lnTo>
                  <a:pt x="7217" y="510099"/>
                </a:lnTo>
                <a:lnTo>
                  <a:pt x="16034" y="465139"/>
                </a:lnTo>
                <a:lnTo>
                  <a:pt x="28143" y="421423"/>
                </a:lnTo>
                <a:lnTo>
                  <a:pt x="43406" y="379087"/>
                </a:lnTo>
                <a:lnTo>
                  <a:pt x="61688" y="338267"/>
                </a:lnTo>
                <a:lnTo>
                  <a:pt x="82853" y="299097"/>
                </a:lnTo>
                <a:lnTo>
                  <a:pt x="106765" y="261714"/>
                </a:lnTo>
                <a:lnTo>
                  <a:pt x="133286" y="226253"/>
                </a:lnTo>
                <a:lnTo>
                  <a:pt x="162282" y="192849"/>
                </a:lnTo>
                <a:lnTo>
                  <a:pt x="193617" y="161639"/>
                </a:lnTo>
                <a:lnTo>
                  <a:pt x="227153" y="132758"/>
                </a:lnTo>
                <a:lnTo>
                  <a:pt x="262755" y="106341"/>
                </a:lnTo>
                <a:lnTo>
                  <a:pt x="300287" y="82525"/>
                </a:lnTo>
                <a:lnTo>
                  <a:pt x="339613" y="61444"/>
                </a:lnTo>
                <a:lnTo>
                  <a:pt x="380596" y="43234"/>
                </a:lnTo>
                <a:lnTo>
                  <a:pt x="423100" y="28031"/>
                </a:lnTo>
                <a:lnTo>
                  <a:pt x="466990" y="15971"/>
                </a:lnTo>
                <a:lnTo>
                  <a:pt x="512129" y="7188"/>
                </a:lnTo>
                <a:lnTo>
                  <a:pt x="558381" y="1819"/>
                </a:lnTo>
                <a:lnTo>
                  <a:pt x="605610" y="0"/>
                </a:lnTo>
                <a:lnTo>
                  <a:pt x="4100346" y="0"/>
                </a:lnTo>
                <a:lnTo>
                  <a:pt x="4147575" y="1819"/>
                </a:lnTo>
                <a:lnTo>
                  <a:pt x="4193827" y="7188"/>
                </a:lnTo>
                <a:lnTo>
                  <a:pt x="4238966" y="15971"/>
                </a:lnTo>
                <a:lnTo>
                  <a:pt x="4282855" y="28031"/>
                </a:lnTo>
                <a:lnTo>
                  <a:pt x="4325360" y="43234"/>
                </a:lnTo>
                <a:lnTo>
                  <a:pt x="4366343" y="61444"/>
                </a:lnTo>
                <a:lnTo>
                  <a:pt x="4405668" y="82525"/>
                </a:lnTo>
                <a:lnTo>
                  <a:pt x="4443200" y="106341"/>
                </a:lnTo>
                <a:lnTo>
                  <a:pt x="4478803" y="132758"/>
                </a:lnTo>
                <a:lnTo>
                  <a:pt x="4512339" y="161639"/>
                </a:lnTo>
                <a:lnTo>
                  <a:pt x="4543673" y="192849"/>
                </a:lnTo>
                <a:lnTo>
                  <a:pt x="4572669" y="226253"/>
                </a:lnTo>
                <a:lnTo>
                  <a:pt x="4599191" y="261714"/>
                </a:lnTo>
                <a:lnTo>
                  <a:pt x="4623102" y="299097"/>
                </a:lnTo>
                <a:lnTo>
                  <a:pt x="4644267" y="338267"/>
                </a:lnTo>
                <a:lnTo>
                  <a:pt x="4662549" y="379087"/>
                </a:lnTo>
                <a:lnTo>
                  <a:pt x="4677813" y="421423"/>
                </a:lnTo>
                <a:lnTo>
                  <a:pt x="4689921" y="465139"/>
                </a:lnTo>
                <a:lnTo>
                  <a:pt x="4698739" y="510099"/>
                </a:lnTo>
                <a:lnTo>
                  <a:pt x="4704129" y="556168"/>
                </a:lnTo>
                <a:lnTo>
                  <a:pt x="4705956" y="603210"/>
                </a:lnTo>
                <a:lnTo>
                  <a:pt x="4705956" y="5287001"/>
                </a:lnTo>
                <a:lnTo>
                  <a:pt x="4704129" y="5334043"/>
                </a:lnTo>
                <a:lnTo>
                  <a:pt x="4698739" y="5380112"/>
                </a:lnTo>
                <a:lnTo>
                  <a:pt x="4689921" y="5425072"/>
                </a:lnTo>
                <a:lnTo>
                  <a:pt x="4677813" y="5468788"/>
                </a:lnTo>
                <a:lnTo>
                  <a:pt x="4662549" y="5511124"/>
                </a:lnTo>
                <a:lnTo>
                  <a:pt x="4644267" y="5551945"/>
                </a:lnTo>
                <a:lnTo>
                  <a:pt x="4623102" y="5591114"/>
                </a:lnTo>
                <a:lnTo>
                  <a:pt x="4599191" y="5628497"/>
                </a:lnTo>
                <a:lnTo>
                  <a:pt x="4572669" y="5663959"/>
                </a:lnTo>
                <a:lnTo>
                  <a:pt x="4543673" y="5697362"/>
                </a:lnTo>
                <a:lnTo>
                  <a:pt x="4512339" y="5728572"/>
                </a:lnTo>
                <a:lnTo>
                  <a:pt x="4478803" y="5757453"/>
                </a:lnTo>
                <a:lnTo>
                  <a:pt x="4443200" y="5783870"/>
                </a:lnTo>
                <a:lnTo>
                  <a:pt x="4405668" y="5807686"/>
                </a:lnTo>
                <a:lnTo>
                  <a:pt x="4366343" y="5828767"/>
                </a:lnTo>
                <a:lnTo>
                  <a:pt x="4325360" y="5846977"/>
                </a:lnTo>
                <a:lnTo>
                  <a:pt x="4282855" y="5862180"/>
                </a:lnTo>
                <a:lnTo>
                  <a:pt x="4238966" y="5874241"/>
                </a:lnTo>
                <a:lnTo>
                  <a:pt x="4193827" y="5883023"/>
                </a:lnTo>
                <a:lnTo>
                  <a:pt x="4147575" y="5888392"/>
                </a:lnTo>
                <a:lnTo>
                  <a:pt x="4100346" y="5890212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 sz="7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A87948A-CFE2-44C6-9A0D-AF50E221CB49}"/>
              </a:ext>
            </a:extLst>
          </p:cNvPr>
          <p:cNvSpPr txBox="1"/>
          <p:nvPr/>
        </p:nvSpPr>
        <p:spPr>
          <a:xfrm>
            <a:off x="35942" y="4620280"/>
            <a:ext cx="57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12</a:t>
            </a: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E72270D-80D0-4ABE-AC37-702316FE05A8}"/>
              </a:ext>
            </a:extLst>
          </p:cNvPr>
          <p:cNvGrpSpPr/>
          <p:nvPr/>
        </p:nvGrpSpPr>
        <p:grpSpPr>
          <a:xfrm>
            <a:off x="8046049" y="428124"/>
            <a:ext cx="731645" cy="430313"/>
            <a:chOff x="3268330" y="3433122"/>
            <a:chExt cx="2440911" cy="1651283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2AA71CE5-3A0B-4782-BC38-E52785536A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375"/>
            <a:stretch/>
          </p:blipFill>
          <p:spPr>
            <a:xfrm>
              <a:off x="3268330" y="3433122"/>
              <a:ext cx="1592595" cy="1447800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8CD9ABED-8794-4909-A7D3-ED6A6B8473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73" t="-10402" r="-3796" b="10402"/>
            <a:stretch/>
          </p:blipFill>
          <p:spPr>
            <a:xfrm>
              <a:off x="4338084" y="3636605"/>
              <a:ext cx="1371157" cy="1447800"/>
            </a:xfrm>
            <a:prstGeom prst="rect">
              <a:avLst/>
            </a:prstGeom>
          </p:spPr>
        </p:pic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E2F24A8-4AC2-4527-99D3-751C9577E915}"/>
              </a:ext>
            </a:extLst>
          </p:cNvPr>
          <p:cNvSpPr txBox="1"/>
          <p:nvPr/>
        </p:nvSpPr>
        <p:spPr>
          <a:xfrm>
            <a:off x="366306" y="320116"/>
            <a:ext cx="336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D3D3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Khmer UI" panose="020B0604020202020204" pitchFamily="34" charset="0"/>
              </a:rPr>
              <a:t>BackLog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D10AB04-95C8-4E5E-A2E6-20C10889E8C7}"/>
              </a:ext>
            </a:extLst>
          </p:cNvPr>
          <p:cNvSpPr/>
          <p:nvPr/>
        </p:nvSpPr>
        <p:spPr>
          <a:xfrm>
            <a:off x="0" y="320116"/>
            <a:ext cx="71885" cy="646330"/>
          </a:xfrm>
          <a:prstGeom prst="rect">
            <a:avLst/>
          </a:prstGeom>
          <a:solidFill>
            <a:srgbClr val="00D3FF"/>
          </a:solidFill>
          <a:ln>
            <a:solidFill>
              <a:srgbClr val="00D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59B25B5-C9D4-4BB3-B203-07992C58283C}"/>
              </a:ext>
            </a:extLst>
          </p:cNvPr>
          <p:cNvSpPr/>
          <p:nvPr/>
        </p:nvSpPr>
        <p:spPr>
          <a:xfrm>
            <a:off x="-69629" y="4604792"/>
            <a:ext cx="762839" cy="646330"/>
          </a:xfrm>
          <a:custGeom>
            <a:avLst/>
            <a:gdLst/>
            <a:ahLst/>
            <a:cxnLst/>
            <a:rect l="l" t="t" r="r" b="b"/>
            <a:pathLst>
              <a:path w="4705984" h="5890259">
                <a:moveTo>
                  <a:pt x="4100346" y="5890212"/>
                </a:moveTo>
                <a:lnTo>
                  <a:pt x="605610" y="5890212"/>
                </a:lnTo>
                <a:lnTo>
                  <a:pt x="558381" y="5888392"/>
                </a:lnTo>
                <a:lnTo>
                  <a:pt x="512129" y="5883023"/>
                </a:lnTo>
                <a:lnTo>
                  <a:pt x="466990" y="5874241"/>
                </a:lnTo>
                <a:lnTo>
                  <a:pt x="423100" y="5862180"/>
                </a:lnTo>
                <a:lnTo>
                  <a:pt x="380596" y="5846977"/>
                </a:lnTo>
                <a:lnTo>
                  <a:pt x="339613" y="5828767"/>
                </a:lnTo>
                <a:lnTo>
                  <a:pt x="300287" y="5807686"/>
                </a:lnTo>
                <a:lnTo>
                  <a:pt x="262755" y="5783870"/>
                </a:lnTo>
                <a:lnTo>
                  <a:pt x="227153" y="5757453"/>
                </a:lnTo>
                <a:lnTo>
                  <a:pt x="193617" y="5728572"/>
                </a:lnTo>
                <a:lnTo>
                  <a:pt x="162282" y="5697362"/>
                </a:lnTo>
                <a:lnTo>
                  <a:pt x="133286" y="5663959"/>
                </a:lnTo>
                <a:lnTo>
                  <a:pt x="106765" y="5628497"/>
                </a:lnTo>
                <a:lnTo>
                  <a:pt x="82853" y="5591114"/>
                </a:lnTo>
                <a:lnTo>
                  <a:pt x="61688" y="5551945"/>
                </a:lnTo>
                <a:lnTo>
                  <a:pt x="43406" y="5511124"/>
                </a:lnTo>
                <a:lnTo>
                  <a:pt x="28143" y="5468788"/>
                </a:lnTo>
                <a:lnTo>
                  <a:pt x="16034" y="5425072"/>
                </a:lnTo>
                <a:lnTo>
                  <a:pt x="7217" y="5380112"/>
                </a:lnTo>
                <a:lnTo>
                  <a:pt x="1827" y="5334043"/>
                </a:lnTo>
                <a:lnTo>
                  <a:pt x="0" y="5287001"/>
                </a:lnTo>
                <a:lnTo>
                  <a:pt x="0" y="603210"/>
                </a:lnTo>
                <a:lnTo>
                  <a:pt x="1827" y="556168"/>
                </a:lnTo>
                <a:lnTo>
                  <a:pt x="7217" y="510099"/>
                </a:lnTo>
                <a:lnTo>
                  <a:pt x="16034" y="465139"/>
                </a:lnTo>
                <a:lnTo>
                  <a:pt x="28143" y="421423"/>
                </a:lnTo>
                <a:lnTo>
                  <a:pt x="43406" y="379087"/>
                </a:lnTo>
                <a:lnTo>
                  <a:pt x="61688" y="338267"/>
                </a:lnTo>
                <a:lnTo>
                  <a:pt x="82853" y="299097"/>
                </a:lnTo>
                <a:lnTo>
                  <a:pt x="106765" y="261714"/>
                </a:lnTo>
                <a:lnTo>
                  <a:pt x="133286" y="226253"/>
                </a:lnTo>
                <a:lnTo>
                  <a:pt x="162282" y="192849"/>
                </a:lnTo>
                <a:lnTo>
                  <a:pt x="193617" y="161639"/>
                </a:lnTo>
                <a:lnTo>
                  <a:pt x="227153" y="132758"/>
                </a:lnTo>
                <a:lnTo>
                  <a:pt x="262755" y="106341"/>
                </a:lnTo>
                <a:lnTo>
                  <a:pt x="300287" y="82525"/>
                </a:lnTo>
                <a:lnTo>
                  <a:pt x="339613" y="61444"/>
                </a:lnTo>
                <a:lnTo>
                  <a:pt x="380596" y="43234"/>
                </a:lnTo>
                <a:lnTo>
                  <a:pt x="423100" y="28031"/>
                </a:lnTo>
                <a:lnTo>
                  <a:pt x="466990" y="15971"/>
                </a:lnTo>
                <a:lnTo>
                  <a:pt x="512129" y="7188"/>
                </a:lnTo>
                <a:lnTo>
                  <a:pt x="558381" y="1819"/>
                </a:lnTo>
                <a:lnTo>
                  <a:pt x="605610" y="0"/>
                </a:lnTo>
                <a:lnTo>
                  <a:pt x="4100346" y="0"/>
                </a:lnTo>
                <a:lnTo>
                  <a:pt x="4147575" y="1819"/>
                </a:lnTo>
                <a:lnTo>
                  <a:pt x="4193827" y="7188"/>
                </a:lnTo>
                <a:lnTo>
                  <a:pt x="4238966" y="15971"/>
                </a:lnTo>
                <a:lnTo>
                  <a:pt x="4282855" y="28031"/>
                </a:lnTo>
                <a:lnTo>
                  <a:pt x="4325360" y="43234"/>
                </a:lnTo>
                <a:lnTo>
                  <a:pt x="4366343" y="61444"/>
                </a:lnTo>
                <a:lnTo>
                  <a:pt x="4405668" y="82525"/>
                </a:lnTo>
                <a:lnTo>
                  <a:pt x="4443200" y="106341"/>
                </a:lnTo>
                <a:lnTo>
                  <a:pt x="4478803" y="132758"/>
                </a:lnTo>
                <a:lnTo>
                  <a:pt x="4512339" y="161639"/>
                </a:lnTo>
                <a:lnTo>
                  <a:pt x="4543673" y="192849"/>
                </a:lnTo>
                <a:lnTo>
                  <a:pt x="4572669" y="226253"/>
                </a:lnTo>
                <a:lnTo>
                  <a:pt x="4599191" y="261714"/>
                </a:lnTo>
                <a:lnTo>
                  <a:pt x="4623102" y="299097"/>
                </a:lnTo>
                <a:lnTo>
                  <a:pt x="4644267" y="338267"/>
                </a:lnTo>
                <a:lnTo>
                  <a:pt x="4662549" y="379087"/>
                </a:lnTo>
                <a:lnTo>
                  <a:pt x="4677813" y="421423"/>
                </a:lnTo>
                <a:lnTo>
                  <a:pt x="4689921" y="465139"/>
                </a:lnTo>
                <a:lnTo>
                  <a:pt x="4698739" y="510099"/>
                </a:lnTo>
                <a:lnTo>
                  <a:pt x="4704129" y="556168"/>
                </a:lnTo>
                <a:lnTo>
                  <a:pt x="4705956" y="603210"/>
                </a:lnTo>
                <a:lnTo>
                  <a:pt x="4705956" y="5287001"/>
                </a:lnTo>
                <a:lnTo>
                  <a:pt x="4704129" y="5334043"/>
                </a:lnTo>
                <a:lnTo>
                  <a:pt x="4698739" y="5380112"/>
                </a:lnTo>
                <a:lnTo>
                  <a:pt x="4689921" y="5425072"/>
                </a:lnTo>
                <a:lnTo>
                  <a:pt x="4677813" y="5468788"/>
                </a:lnTo>
                <a:lnTo>
                  <a:pt x="4662549" y="5511124"/>
                </a:lnTo>
                <a:lnTo>
                  <a:pt x="4644267" y="5551945"/>
                </a:lnTo>
                <a:lnTo>
                  <a:pt x="4623102" y="5591114"/>
                </a:lnTo>
                <a:lnTo>
                  <a:pt x="4599191" y="5628497"/>
                </a:lnTo>
                <a:lnTo>
                  <a:pt x="4572669" y="5663959"/>
                </a:lnTo>
                <a:lnTo>
                  <a:pt x="4543673" y="5697362"/>
                </a:lnTo>
                <a:lnTo>
                  <a:pt x="4512339" y="5728572"/>
                </a:lnTo>
                <a:lnTo>
                  <a:pt x="4478803" y="5757453"/>
                </a:lnTo>
                <a:lnTo>
                  <a:pt x="4443200" y="5783870"/>
                </a:lnTo>
                <a:lnTo>
                  <a:pt x="4405668" y="5807686"/>
                </a:lnTo>
                <a:lnTo>
                  <a:pt x="4366343" y="5828767"/>
                </a:lnTo>
                <a:lnTo>
                  <a:pt x="4325360" y="5846977"/>
                </a:lnTo>
                <a:lnTo>
                  <a:pt x="4282855" y="5862180"/>
                </a:lnTo>
                <a:lnTo>
                  <a:pt x="4238966" y="5874241"/>
                </a:lnTo>
                <a:lnTo>
                  <a:pt x="4193827" y="5883023"/>
                </a:lnTo>
                <a:lnTo>
                  <a:pt x="4147575" y="5888392"/>
                </a:lnTo>
                <a:lnTo>
                  <a:pt x="4100346" y="5890212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 sz="7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6FA5BF-AB2B-441C-92D9-22A612021FA3}"/>
              </a:ext>
            </a:extLst>
          </p:cNvPr>
          <p:cNvSpPr txBox="1"/>
          <p:nvPr/>
        </p:nvSpPr>
        <p:spPr>
          <a:xfrm>
            <a:off x="35942" y="4620280"/>
            <a:ext cx="57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13</a:t>
            </a:r>
          </a:p>
        </p:txBody>
      </p:sp>
      <p:pic>
        <p:nvPicPr>
          <p:cNvPr id="6" name="Imagem 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1A7E06E4-E6B9-4471-9479-ECB652259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337" y="1333057"/>
            <a:ext cx="6791325" cy="2905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DB9033FC-AB91-4C8A-83E8-0B049606D000}"/>
              </a:ext>
            </a:extLst>
          </p:cNvPr>
          <p:cNvGrpSpPr/>
          <p:nvPr/>
        </p:nvGrpSpPr>
        <p:grpSpPr>
          <a:xfrm>
            <a:off x="8046049" y="428124"/>
            <a:ext cx="731645" cy="430313"/>
            <a:chOff x="3268330" y="3433122"/>
            <a:chExt cx="2440911" cy="1651283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8B313249-BBBC-4A9B-A7B3-1C716B9FD3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375"/>
            <a:stretch/>
          </p:blipFill>
          <p:spPr>
            <a:xfrm>
              <a:off x="3268330" y="3433122"/>
              <a:ext cx="1592595" cy="1447800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EA2E4F09-F92B-4A45-BB27-F2B3E2EBC7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73" t="-10402" r="-3796" b="10402"/>
            <a:stretch/>
          </p:blipFill>
          <p:spPr>
            <a:xfrm>
              <a:off x="4338084" y="3636605"/>
              <a:ext cx="1371157" cy="1447800"/>
            </a:xfrm>
            <a:prstGeom prst="rect">
              <a:avLst/>
            </a:prstGeom>
          </p:spPr>
        </p:pic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A544CC2-A741-4A7A-AA22-8663E1D73B1F}"/>
              </a:ext>
            </a:extLst>
          </p:cNvPr>
          <p:cNvSpPr txBox="1"/>
          <p:nvPr/>
        </p:nvSpPr>
        <p:spPr>
          <a:xfrm>
            <a:off x="366305" y="320116"/>
            <a:ext cx="379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D3D3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Khmer UI" panose="020B0604020202020204" pitchFamily="34" charset="0"/>
              </a:rPr>
              <a:t>Modelo Lógico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B0D988B-5DD4-4A60-8466-376CC8539B71}"/>
              </a:ext>
            </a:extLst>
          </p:cNvPr>
          <p:cNvSpPr/>
          <p:nvPr/>
        </p:nvSpPr>
        <p:spPr>
          <a:xfrm>
            <a:off x="0" y="320116"/>
            <a:ext cx="71885" cy="646330"/>
          </a:xfrm>
          <a:prstGeom prst="rect">
            <a:avLst/>
          </a:prstGeom>
          <a:solidFill>
            <a:srgbClr val="00D3FF"/>
          </a:solidFill>
          <a:ln>
            <a:solidFill>
              <a:srgbClr val="00D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7F83782-2078-4EBD-8C6E-66080E6DE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822" y="1147128"/>
            <a:ext cx="6196355" cy="3865744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CADD4AF9-9E08-42F6-96FF-3D453C635833}"/>
              </a:ext>
            </a:extLst>
          </p:cNvPr>
          <p:cNvSpPr/>
          <p:nvPr/>
        </p:nvSpPr>
        <p:spPr>
          <a:xfrm>
            <a:off x="-69629" y="4604792"/>
            <a:ext cx="762839" cy="646330"/>
          </a:xfrm>
          <a:custGeom>
            <a:avLst/>
            <a:gdLst/>
            <a:ahLst/>
            <a:cxnLst/>
            <a:rect l="l" t="t" r="r" b="b"/>
            <a:pathLst>
              <a:path w="4705984" h="5890259">
                <a:moveTo>
                  <a:pt x="4100346" y="5890212"/>
                </a:moveTo>
                <a:lnTo>
                  <a:pt x="605610" y="5890212"/>
                </a:lnTo>
                <a:lnTo>
                  <a:pt x="558381" y="5888392"/>
                </a:lnTo>
                <a:lnTo>
                  <a:pt x="512129" y="5883023"/>
                </a:lnTo>
                <a:lnTo>
                  <a:pt x="466990" y="5874241"/>
                </a:lnTo>
                <a:lnTo>
                  <a:pt x="423100" y="5862180"/>
                </a:lnTo>
                <a:lnTo>
                  <a:pt x="380596" y="5846977"/>
                </a:lnTo>
                <a:lnTo>
                  <a:pt x="339613" y="5828767"/>
                </a:lnTo>
                <a:lnTo>
                  <a:pt x="300287" y="5807686"/>
                </a:lnTo>
                <a:lnTo>
                  <a:pt x="262755" y="5783870"/>
                </a:lnTo>
                <a:lnTo>
                  <a:pt x="227153" y="5757453"/>
                </a:lnTo>
                <a:lnTo>
                  <a:pt x="193617" y="5728572"/>
                </a:lnTo>
                <a:lnTo>
                  <a:pt x="162282" y="5697362"/>
                </a:lnTo>
                <a:lnTo>
                  <a:pt x="133286" y="5663959"/>
                </a:lnTo>
                <a:lnTo>
                  <a:pt x="106765" y="5628497"/>
                </a:lnTo>
                <a:lnTo>
                  <a:pt x="82853" y="5591114"/>
                </a:lnTo>
                <a:lnTo>
                  <a:pt x="61688" y="5551945"/>
                </a:lnTo>
                <a:lnTo>
                  <a:pt x="43406" y="5511124"/>
                </a:lnTo>
                <a:lnTo>
                  <a:pt x="28143" y="5468788"/>
                </a:lnTo>
                <a:lnTo>
                  <a:pt x="16034" y="5425072"/>
                </a:lnTo>
                <a:lnTo>
                  <a:pt x="7217" y="5380112"/>
                </a:lnTo>
                <a:lnTo>
                  <a:pt x="1827" y="5334043"/>
                </a:lnTo>
                <a:lnTo>
                  <a:pt x="0" y="5287001"/>
                </a:lnTo>
                <a:lnTo>
                  <a:pt x="0" y="603210"/>
                </a:lnTo>
                <a:lnTo>
                  <a:pt x="1827" y="556168"/>
                </a:lnTo>
                <a:lnTo>
                  <a:pt x="7217" y="510099"/>
                </a:lnTo>
                <a:lnTo>
                  <a:pt x="16034" y="465139"/>
                </a:lnTo>
                <a:lnTo>
                  <a:pt x="28143" y="421423"/>
                </a:lnTo>
                <a:lnTo>
                  <a:pt x="43406" y="379087"/>
                </a:lnTo>
                <a:lnTo>
                  <a:pt x="61688" y="338267"/>
                </a:lnTo>
                <a:lnTo>
                  <a:pt x="82853" y="299097"/>
                </a:lnTo>
                <a:lnTo>
                  <a:pt x="106765" y="261714"/>
                </a:lnTo>
                <a:lnTo>
                  <a:pt x="133286" y="226253"/>
                </a:lnTo>
                <a:lnTo>
                  <a:pt x="162282" y="192849"/>
                </a:lnTo>
                <a:lnTo>
                  <a:pt x="193617" y="161639"/>
                </a:lnTo>
                <a:lnTo>
                  <a:pt x="227153" y="132758"/>
                </a:lnTo>
                <a:lnTo>
                  <a:pt x="262755" y="106341"/>
                </a:lnTo>
                <a:lnTo>
                  <a:pt x="300287" y="82525"/>
                </a:lnTo>
                <a:lnTo>
                  <a:pt x="339613" y="61444"/>
                </a:lnTo>
                <a:lnTo>
                  <a:pt x="380596" y="43234"/>
                </a:lnTo>
                <a:lnTo>
                  <a:pt x="423100" y="28031"/>
                </a:lnTo>
                <a:lnTo>
                  <a:pt x="466990" y="15971"/>
                </a:lnTo>
                <a:lnTo>
                  <a:pt x="512129" y="7188"/>
                </a:lnTo>
                <a:lnTo>
                  <a:pt x="558381" y="1819"/>
                </a:lnTo>
                <a:lnTo>
                  <a:pt x="605610" y="0"/>
                </a:lnTo>
                <a:lnTo>
                  <a:pt x="4100346" y="0"/>
                </a:lnTo>
                <a:lnTo>
                  <a:pt x="4147575" y="1819"/>
                </a:lnTo>
                <a:lnTo>
                  <a:pt x="4193827" y="7188"/>
                </a:lnTo>
                <a:lnTo>
                  <a:pt x="4238966" y="15971"/>
                </a:lnTo>
                <a:lnTo>
                  <a:pt x="4282855" y="28031"/>
                </a:lnTo>
                <a:lnTo>
                  <a:pt x="4325360" y="43234"/>
                </a:lnTo>
                <a:lnTo>
                  <a:pt x="4366343" y="61444"/>
                </a:lnTo>
                <a:lnTo>
                  <a:pt x="4405668" y="82525"/>
                </a:lnTo>
                <a:lnTo>
                  <a:pt x="4443200" y="106341"/>
                </a:lnTo>
                <a:lnTo>
                  <a:pt x="4478803" y="132758"/>
                </a:lnTo>
                <a:lnTo>
                  <a:pt x="4512339" y="161639"/>
                </a:lnTo>
                <a:lnTo>
                  <a:pt x="4543673" y="192849"/>
                </a:lnTo>
                <a:lnTo>
                  <a:pt x="4572669" y="226253"/>
                </a:lnTo>
                <a:lnTo>
                  <a:pt x="4599191" y="261714"/>
                </a:lnTo>
                <a:lnTo>
                  <a:pt x="4623102" y="299097"/>
                </a:lnTo>
                <a:lnTo>
                  <a:pt x="4644267" y="338267"/>
                </a:lnTo>
                <a:lnTo>
                  <a:pt x="4662549" y="379087"/>
                </a:lnTo>
                <a:lnTo>
                  <a:pt x="4677813" y="421423"/>
                </a:lnTo>
                <a:lnTo>
                  <a:pt x="4689921" y="465139"/>
                </a:lnTo>
                <a:lnTo>
                  <a:pt x="4698739" y="510099"/>
                </a:lnTo>
                <a:lnTo>
                  <a:pt x="4704129" y="556168"/>
                </a:lnTo>
                <a:lnTo>
                  <a:pt x="4705956" y="603210"/>
                </a:lnTo>
                <a:lnTo>
                  <a:pt x="4705956" y="5287001"/>
                </a:lnTo>
                <a:lnTo>
                  <a:pt x="4704129" y="5334043"/>
                </a:lnTo>
                <a:lnTo>
                  <a:pt x="4698739" y="5380112"/>
                </a:lnTo>
                <a:lnTo>
                  <a:pt x="4689921" y="5425072"/>
                </a:lnTo>
                <a:lnTo>
                  <a:pt x="4677813" y="5468788"/>
                </a:lnTo>
                <a:lnTo>
                  <a:pt x="4662549" y="5511124"/>
                </a:lnTo>
                <a:lnTo>
                  <a:pt x="4644267" y="5551945"/>
                </a:lnTo>
                <a:lnTo>
                  <a:pt x="4623102" y="5591114"/>
                </a:lnTo>
                <a:lnTo>
                  <a:pt x="4599191" y="5628497"/>
                </a:lnTo>
                <a:lnTo>
                  <a:pt x="4572669" y="5663959"/>
                </a:lnTo>
                <a:lnTo>
                  <a:pt x="4543673" y="5697362"/>
                </a:lnTo>
                <a:lnTo>
                  <a:pt x="4512339" y="5728572"/>
                </a:lnTo>
                <a:lnTo>
                  <a:pt x="4478803" y="5757453"/>
                </a:lnTo>
                <a:lnTo>
                  <a:pt x="4443200" y="5783870"/>
                </a:lnTo>
                <a:lnTo>
                  <a:pt x="4405668" y="5807686"/>
                </a:lnTo>
                <a:lnTo>
                  <a:pt x="4366343" y="5828767"/>
                </a:lnTo>
                <a:lnTo>
                  <a:pt x="4325360" y="5846977"/>
                </a:lnTo>
                <a:lnTo>
                  <a:pt x="4282855" y="5862180"/>
                </a:lnTo>
                <a:lnTo>
                  <a:pt x="4238966" y="5874241"/>
                </a:lnTo>
                <a:lnTo>
                  <a:pt x="4193827" y="5883023"/>
                </a:lnTo>
                <a:lnTo>
                  <a:pt x="4147575" y="5888392"/>
                </a:lnTo>
                <a:lnTo>
                  <a:pt x="4100346" y="5890212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 sz="7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8566B87-1D51-4EC3-9C85-6EB2C58CF009}"/>
              </a:ext>
            </a:extLst>
          </p:cNvPr>
          <p:cNvSpPr txBox="1"/>
          <p:nvPr/>
        </p:nvSpPr>
        <p:spPr>
          <a:xfrm>
            <a:off x="35942" y="4620280"/>
            <a:ext cx="58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14</a:t>
            </a: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DB9033FC-AB91-4C8A-83E8-0B049606D000}"/>
              </a:ext>
            </a:extLst>
          </p:cNvPr>
          <p:cNvGrpSpPr/>
          <p:nvPr/>
        </p:nvGrpSpPr>
        <p:grpSpPr>
          <a:xfrm>
            <a:off x="8046049" y="428124"/>
            <a:ext cx="731645" cy="430313"/>
            <a:chOff x="3268330" y="3433122"/>
            <a:chExt cx="2440911" cy="1651283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8B313249-BBBC-4A9B-A7B3-1C716B9FD3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375"/>
            <a:stretch/>
          </p:blipFill>
          <p:spPr>
            <a:xfrm>
              <a:off x="3268330" y="3433122"/>
              <a:ext cx="1592595" cy="1447800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EA2E4F09-F92B-4A45-BB27-F2B3E2EBC7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73" t="-10402" r="-3796" b="10402"/>
            <a:stretch/>
          </p:blipFill>
          <p:spPr>
            <a:xfrm>
              <a:off x="4338084" y="3636605"/>
              <a:ext cx="1371157" cy="1447800"/>
            </a:xfrm>
            <a:prstGeom prst="rect">
              <a:avLst/>
            </a:prstGeom>
          </p:spPr>
        </p:pic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A544CC2-A741-4A7A-AA22-8663E1D73B1F}"/>
              </a:ext>
            </a:extLst>
          </p:cNvPr>
          <p:cNvSpPr txBox="1"/>
          <p:nvPr/>
        </p:nvSpPr>
        <p:spPr>
          <a:xfrm>
            <a:off x="366305" y="320116"/>
            <a:ext cx="379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D3D3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Khmer UI" panose="020B0604020202020204" pitchFamily="34" charset="0"/>
              </a:rPr>
              <a:t>Ferramentas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B0D988B-5DD4-4A60-8466-376CC8539B71}"/>
              </a:ext>
            </a:extLst>
          </p:cNvPr>
          <p:cNvSpPr/>
          <p:nvPr/>
        </p:nvSpPr>
        <p:spPr>
          <a:xfrm>
            <a:off x="0" y="320116"/>
            <a:ext cx="71885" cy="646330"/>
          </a:xfrm>
          <a:prstGeom prst="rect">
            <a:avLst/>
          </a:prstGeom>
          <a:solidFill>
            <a:srgbClr val="00D3FF"/>
          </a:solidFill>
          <a:ln>
            <a:solidFill>
              <a:srgbClr val="00D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CADD4AF9-9E08-42F6-96FF-3D453C635833}"/>
              </a:ext>
            </a:extLst>
          </p:cNvPr>
          <p:cNvSpPr/>
          <p:nvPr/>
        </p:nvSpPr>
        <p:spPr>
          <a:xfrm>
            <a:off x="-69629" y="4604792"/>
            <a:ext cx="762839" cy="646330"/>
          </a:xfrm>
          <a:custGeom>
            <a:avLst/>
            <a:gdLst/>
            <a:ahLst/>
            <a:cxnLst/>
            <a:rect l="l" t="t" r="r" b="b"/>
            <a:pathLst>
              <a:path w="4705984" h="5890259">
                <a:moveTo>
                  <a:pt x="4100346" y="5890212"/>
                </a:moveTo>
                <a:lnTo>
                  <a:pt x="605610" y="5890212"/>
                </a:lnTo>
                <a:lnTo>
                  <a:pt x="558381" y="5888392"/>
                </a:lnTo>
                <a:lnTo>
                  <a:pt x="512129" y="5883023"/>
                </a:lnTo>
                <a:lnTo>
                  <a:pt x="466990" y="5874241"/>
                </a:lnTo>
                <a:lnTo>
                  <a:pt x="423100" y="5862180"/>
                </a:lnTo>
                <a:lnTo>
                  <a:pt x="380596" y="5846977"/>
                </a:lnTo>
                <a:lnTo>
                  <a:pt x="339613" y="5828767"/>
                </a:lnTo>
                <a:lnTo>
                  <a:pt x="300287" y="5807686"/>
                </a:lnTo>
                <a:lnTo>
                  <a:pt x="262755" y="5783870"/>
                </a:lnTo>
                <a:lnTo>
                  <a:pt x="227153" y="5757453"/>
                </a:lnTo>
                <a:lnTo>
                  <a:pt x="193617" y="5728572"/>
                </a:lnTo>
                <a:lnTo>
                  <a:pt x="162282" y="5697362"/>
                </a:lnTo>
                <a:lnTo>
                  <a:pt x="133286" y="5663959"/>
                </a:lnTo>
                <a:lnTo>
                  <a:pt x="106765" y="5628497"/>
                </a:lnTo>
                <a:lnTo>
                  <a:pt x="82853" y="5591114"/>
                </a:lnTo>
                <a:lnTo>
                  <a:pt x="61688" y="5551945"/>
                </a:lnTo>
                <a:lnTo>
                  <a:pt x="43406" y="5511124"/>
                </a:lnTo>
                <a:lnTo>
                  <a:pt x="28143" y="5468788"/>
                </a:lnTo>
                <a:lnTo>
                  <a:pt x="16034" y="5425072"/>
                </a:lnTo>
                <a:lnTo>
                  <a:pt x="7217" y="5380112"/>
                </a:lnTo>
                <a:lnTo>
                  <a:pt x="1827" y="5334043"/>
                </a:lnTo>
                <a:lnTo>
                  <a:pt x="0" y="5287001"/>
                </a:lnTo>
                <a:lnTo>
                  <a:pt x="0" y="603210"/>
                </a:lnTo>
                <a:lnTo>
                  <a:pt x="1827" y="556168"/>
                </a:lnTo>
                <a:lnTo>
                  <a:pt x="7217" y="510099"/>
                </a:lnTo>
                <a:lnTo>
                  <a:pt x="16034" y="465139"/>
                </a:lnTo>
                <a:lnTo>
                  <a:pt x="28143" y="421423"/>
                </a:lnTo>
                <a:lnTo>
                  <a:pt x="43406" y="379087"/>
                </a:lnTo>
                <a:lnTo>
                  <a:pt x="61688" y="338267"/>
                </a:lnTo>
                <a:lnTo>
                  <a:pt x="82853" y="299097"/>
                </a:lnTo>
                <a:lnTo>
                  <a:pt x="106765" y="261714"/>
                </a:lnTo>
                <a:lnTo>
                  <a:pt x="133286" y="226253"/>
                </a:lnTo>
                <a:lnTo>
                  <a:pt x="162282" y="192849"/>
                </a:lnTo>
                <a:lnTo>
                  <a:pt x="193617" y="161639"/>
                </a:lnTo>
                <a:lnTo>
                  <a:pt x="227153" y="132758"/>
                </a:lnTo>
                <a:lnTo>
                  <a:pt x="262755" y="106341"/>
                </a:lnTo>
                <a:lnTo>
                  <a:pt x="300287" y="82525"/>
                </a:lnTo>
                <a:lnTo>
                  <a:pt x="339613" y="61444"/>
                </a:lnTo>
                <a:lnTo>
                  <a:pt x="380596" y="43234"/>
                </a:lnTo>
                <a:lnTo>
                  <a:pt x="423100" y="28031"/>
                </a:lnTo>
                <a:lnTo>
                  <a:pt x="466990" y="15971"/>
                </a:lnTo>
                <a:lnTo>
                  <a:pt x="512129" y="7188"/>
                </a:lnTo>
                <a:lnTo>
                  <a:pt x="558381" y="1819"/>
                </a:lnTo>
                <a:lnTo>
                  <a:pt x="605610" y="0"/>
                </a:lnTo>
                <a:lnTo>
                  <a:pt x="4100346" y="0"/>
                </a:lnTo>
                <a:lnTo>
                  <a:pt x="4147575" y="1819"/>
                </a:lnTo>
                <a:lnTo>
                  <a:pt x="4193827" y="7188"/>
                </a:lnTo>
                <a:lnTo>
                  <a:pt x="4238966" y="15971"/>
                </a:lnTo>
                <a:lnTo>
                  <a:pt x="4282855" y="28031"/>
                </a:lnTo>
                <a:lnTo>
                  <a:pt x="4325360" y="43234"/>
                </a:lnTo>
                <a:lnTo>
                  <a:pt x="4366343" y="61444"/>
                </a:lnTo>
                <a:lnTo>
                  <a:pt x="4405668" y="82525"/>
                </a:lnTo>
                <a:lnTo>
                  <a:pt x="4443200" y="106341"/>
                </a:lnTo>
                <a:lnTo>
                  <a:pt x="4478803" y="132758"/>
                </a:lnTo>
                <a:lnTo>
                  <a:pt x="4512339" y="161639"/>
                </a:lnTo>
                <a:lnTo>
                  <a:pt x="4543673" y="192849"/>
                </a:lnTo>
                <a:lnTo>
                  <a:pt x="4572669" y="226253"/>
                </a:lnTo>
                <a:lnTo>
                  <a:pt x="4599191" y="261714"/>
                </a:lnTo>
                <a:lnTo>
                  <a:pt x="4623102" y="299097"/>
                </a:lnTo>
                <a:lnTo>
                  <a:pt x="4644267" y="338267"/>
                </a:lnTo>
                <a:lnTo>
                  <a:pt x="4662549" y="379087"/>
                </a:lnTo>
                <a:lnTo>
                  <a:pt x="4677813" y="421423"/>
                </a:lnTo>
                <a:lnTo>
                  <a:pt x="4689921" y="465139"/>
                </a:lnTo>
                <a:lnTo>
                  <a:pt x="4698739" y="510099"/>
                </a:lnTo>
                <a:lnTo>
                  <a:pt x="4704129" y="556168"/>
                </a:lnTo>
                <a:lnTo>
                  <a:pt x="4705956" y="603210"/>
                </a:lnTo>
                <a:lnTo>
                  <a:pt x="4705956" y="5287001"/>
                </a:lnTo>
                <a:lnTo>
                  <a:pt x="4704129" y="5334043"/>
                </a:lnTo>
                <a:lnTo>
                  <a:pt x="4698739" y="5380112"/>
                </a:lnTo>
                <a:lnTo>
                  <a:pt x="4689921" y="5425072"/>
                </a:lnTo>
                <a:lnTo>
                  <a:pt x="4677813" y="5468788"/>
                </a:lnTo>
                <a:lnTo>
                  <a:pt x="4662549" y="5511124"/>
                </a:lnTo>
                <a:lnTo>
                  <a:pt x="4644267" y="5551945"/>
                </a:lnTo>
                <a:lnTo>
                  <a:pt x="4623102" y="5591114"/>
                </a:lnTo>
                <a:lnTo>
                  <a:pt x="4599191" y="5628497"/>
                </a:lnTo>
                <a:lnTo>
                  <a:pt x="4572669" y="5663959"/>
                </a:lnTo>
                <a:lnTo>
                  <a:pt x="4543673" y="5697362"/>
                </a:lnTo>
                <a:lnTo>
                  <a:pt x="4512339" y="5728572"/>
                </a:lnTo>
                <a:lnTo>
                  <a:pt x="4478803" y="5757453"/>
                </a:lnTo>
                <a:lnTo>
                  <a:pt x="4443200" y="5783870"/>
                </a:lnTo>
                <a:lnTo>
                  <a:pt x="4405668" y="5807686"/>
                </a:lnTo>
                <a:lnTo>
                  <a:pt x="4366343" y="5828767"/>
                </a:lnTo>
                <a:lnTo>
                  <a:pt x="4325360" y="5846977"/>
                </a:lnTo>
                <a:lnTo>
                  <a:pt x="4282855" y="5862180"/>
                </a:lnTo>
                <a:lnTo>
                  <a:pt x="4238966" y="5874241"/>
                </a:lnTo>
                <a:lnTo>
                  <a:pt x="4193827" y="5883023"/>
                </a:lnTo>
                <a:lnTo>
                  <a:pt x="4147575" y="5888392"/>
                </a:lnTo>
                <a:lnTo>
                  <a:pt x="4100346" y="5890212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 sz="7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8566B87-1D51-4EC3-9C85-6EB2C58CF009}"/>
              </a:ext>
            </a:extLst>
          </p:cNvPr>
          <p:cNvSpPr txBox="1"/>
          <p:nvPr/>
        </p:nvSpPr>
        <p:spPr>
          <a:xfrm>
            <a:off x="35942" y="4620280"/>
            <a:ext cx="57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15</a:t>
            </a:r>
          </a:p>
        </p:txBody>
      </p:sp>
      <p:pic>
        <p:nvPicPr>
          <p:cNvPr id="6" name="Imagem 5" descr="Uma imagem com símbolo, desenho&#10;&#10;Descrição gerada automaticamente">
            <a:extLst>
              <a:ext uri="{FF2B5EF4-FFF2-40B4-BE49-F238E27FC236}">
                <a16:creationId xmlns:a16="http://schemas.microsoft.com/office/drawing/2014/main" id="{7E6EEC33-8995-4F38-B0B0-A078140FD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615" y="1871127"/>
            <a:ext cx="646331" cy="646331"/>
          </a:xfrm>
          <a:prstGeom prst="rect">
            <a:avLst/>
          </a:prstGeom>
        </p:spPr>
      </p:pic>
      <p:pic>
        <p:nvPicPr>
          <p:cNvPr id="9" name="Imagem 8" descr="Uma imagem com símbolo&#10;&#10;Descrição gerada automaticamente">
            <a:extLst>
              <a:ext uri="{FF2B5EF4-FFF2-40B4-BE49-F238E27FC236}">
                <a16:creationId xmlns:a16="http://schemas.microsoft.com/office/drawing/2014/main" id="{A355D431-9169-4558-82CF-38EC53977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986" y="1871127"/>
            <a:ext cx="646331" cy="64633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D3E66EE-44CF-4F84-A606-C068EBC443CE}"/>
              </a:ext>
            </a:extLst>
          </p:cNvPr>
          <p:cNvSpPr txBox="1"/>
          <p:nvPr/>
        </p:nvSpPr>
        <p:spPr>
          <a:xfrm>
            <a:off x="1875548" y="1473917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D3D3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HTML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D9B3364-6CCC-4C5E-9B87-B3F6B1CA1C41}"/>
              </a:ext>
            </a:extLst>
          </p:cNvPr>
          <p:cNvSpPr txBox="1"/>
          <p:nvPr/>
        </p:nvSpPr>
        <p:spPr>
          <a:xfrm>
            <a:off x="3435319" y="147391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D3D3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76B96B-7936-475A-97BC-C643C493C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810" y="1852461"/>
            <a:ext cx="1293870" cy="72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0299F099-DF50-4A03-A4B1-C10846E1D8F5}"/>
              </a:ext>
            </a:extLst>
          </p:cNvPr>
          <p:cNvSpPr txBox="1"/>
          <p:nvPr/>
        </p:nvSpPr>
        <p:spPr>
          <a:xfrm>
            <a:off x="4652755" y="1478165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D3D3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JavaScript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485743D-7EC9-410D-9518-877EFBB90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356" y="3459134"/>
            <a:ext cx="581698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B4B79EB3-25F2-4F88-80FB-3772D42D8E33}"/>
              </a:ext>
            </a:extLst>
          </p:cNvPr>
          <p:cNvSpPr txBox="1"/>
          <p:nvPr/>
        </p:nvSpPr>
        <p:spPr>
          <a:xfrm>
            <a:off x="1246836" y="3054030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D3D3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Planner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EF5985B-0DEC-49D8-8BCC-D718266B9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19" y="3459135"/>
            <a:ext cx="646331" cy="64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691DE67-BB49-417A-BA29-A429E804D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755" y="1824663"/>
            <a:ext cx="749714" cy="74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CBAF5553-FCF0-4278-8451-35AA0D326B7A}"/>
              </a:ext>
            </a:extLst>
          </p:cNvPr>
          <p:cNvSpPr txBox="1"/>
          <p:nvPr/>
        </p:nvSpPr>
        <p:spPr>
          <a:xfrm>
            <a:off x="2654857" y="3054030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D3D3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GitHub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C26FDEE-555A-42FD-9E9D-084B2D5DFF1A}"/>
              </a:ext>
            </a:extLst>
          </p:cNvPr>
          <p:cNvSpPr txBox="1"/>
          <p:nvPr/>
        </p:nvSpPr>
        <p:spPr>
          <a:xfrm>
            <a:off x="6340060" y="1473917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D3D3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Ubuntu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E9976EA-E65D-443D-BA04-A7E5DD3A0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04" y="3308412"/>
            <a:ext cx="1043906" cy="104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4337B322-1BAF-4150-8FD0-F9557D03CC1D}"/>
              </a:ext>
            </a:extLst>
          </p:cNvPr>
          <p:cNvSpPr txBox="1"/>
          <p:nvPr/>
        </p:nvSpPr>
        <p:spPr>
          <a:xfrm>
            <a:off x="5532691" y="3054030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D3D3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OneDrive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312A9140-2DAD-4735-8744-9982DC712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982" y="3466630"/>
            <a:ext cx="663565" cy="64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7486C4D1-0BAD-4DEF-8BC1-C8A901DC0F45}"/>
              </a:ext>
            </a:extLst>
          </p:cNvPr>
          <p:cNvSpPr txBox="1"/>
          <p:nvPr/>
        </p:nvSpPr>
        <p:spPr>
          <a:xfrm>
            <a:off x="4015994" y="3054030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D3D3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Adobe XD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95D883CC-E21A-470A-A869-3D33CA365D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4" r="26976"/>
          <a:stretch/>
        </p:blipFill>
        <p:spPr bwMode="auto">
          <a:xfrm>
            <a:off x="7185163" y="3295970"/>
            <a:ext cx="860886" cy="98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13F91325-AB2E-4A52-98B8-735D6D4C30D0}"/>
              </a:ext>
            </a:extLst>
          </p:cNvPr>
          <p:cNvSpPr txBox="1"/>
          <p:nvPr/>
        </p:nvSpPr>
        <p:spPr>
          <a:xfrm>
            <a:off x="7273150" y="3054030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D3D3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Miro</a:t>
            </a:r>
          </a:p>
        </p:txBody>
      </p:sp>
    </p:spTree>
    <p:extLst>
      <p:ext uri="{BB962C8B-B14F-4D97-AF65-F5344CB8AC3E}">
        <p14:creationId xmlns:p14="http://schemas.microsoft.com/office/powerpoint/2010/main" val="1862041094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1882B28B-06CD-481C-8495-7C0CBF81F966}"/>
              </a:ext>
            </a:extLst>
          </p:cNvPr>
          <p:cNvSpPr txBox="1"/>
          <p:nvPr/>
        </p:nvSpPr>
        <p:spPr>
          <a:xfrm>
            <a:off x="366306" y="320116"/>
            <a:ext cx="4205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Khmer UI" panose="020B0604020202020204" pitchFamily="34" charset="0"/>
              </a:rPr>
              <a:t>Site Institucional</a:t>
            </a:r>
          </a:p>
        </p:txBody>
      </p:sp>
      <p:sp>
        <p:nvSpPr>
          <p:cNvPr id="189" name="Retângulo 188">
            <a:extLst>
              <a:ext uri="{FF2B5EF4-FFF2-40B4-BE49-F238E27FC236}">
                <a16:creationId xmlns:a16="http://schemas.microsoft.com/office/drawing/2014/main" id="{E2F7B548-A84D-40C2-8EA6-F76EE1767A7F}"/>
              </a:ext>
            </a:extLst>
          </p:cNvPr>
          <p:cNvSpPr/>
          <p:nvPr/>
        </p:nvSpPr>
        <p:spPr>
          <a:xfrm>
            <a:off x="0" y="320116"/>
            <a:ext cx="71885" cy="646330"/>
          </a:xfrm>
          <a:prstGeom prst="rect">
            <a:avLst/>
          </a:prstGeom>
          <a:solidFill>
            <a:srgbClr val="00D3FF"/>
          </a:solidFill>
          <a:ln>
            <a:solidFill>
              <a:srgbClr val="00D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EAC296DD-C05F-4D53-AD6D-CDB956C64D00}"/>
              </a:ext>
            </a:extLst>
          </p:cNvPr>
          <p:cNvGrpSpPr/>
          <p:nvPr/>
        </p:nvGrpSpPr>
        <p:grpSpPr>
          <a:xfrm>
            <a:off x="7912422" y="119403"/>
            <a:ext cx="908556" cy="1100779"/>
            <a:chOff x="6372715" y="438983"/>
            <a:chExt cx="713837" cy="972467"/>
          </a:xfrm>
        </p:grpSpPr>
        <p:pic>
          <p:nvPicPr>
            <p:cNvPr id="191" name="Imagem 190">
              <a:extLst>
                <a:ext uri="{FF2B5EF4-FFF2-40B4-BE49-F238E27FC236}">
                  <a16:creationId xmlns:a16="http://schemas.microsoft.com/office/drawing/2014/main" id="{C75C9C9F-5EE0-4E9B-816D-B9E127DBFA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013"/>
            <a:stretch/>
          </p:blipFill>
          <p:spPr>
            <a:xfrm>
              <a:off x="6372715" y="438983"/>
              <a:ext cx="472585" cy="931635"/>
            </a:xfrm>
            <a:prstGeom prst="rect">
              <a:avLst/>
            </a:prstGeom>
          </p:spPr>
        </p:pic>
        <p:pic>
          <p:nvPicPr>
            <p:cNvPr id="192" name="Imagem 191">
              <a:extLst>
                <a:ext uri="{FF2B5EF4-FFF2-40B4-BE49-F238E27FC236}">
                  <a16:creationId xmlns:a16="http://schemas.microsoft.com/office/drawing/2014/main" id="{57EF3214-529F-446E-A0F3-E0429E2C3F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31" t="-6816" r="1696" b="6816"/>
            <a:stretch/>
          </p:blipFill>
          <p:spPr>
            <a:xfrm>
              <a:off x="6718251" y="479815"/>
              <a:ext cx="368301" cy="931635"/>
            </a:xfrm>
            <a:prstGeom prst="rect">
              <a:avLst/>
            </a:prstGeom>
          </p:spPr>
        </p:pic>
      </p:grpSp>
      <p:pic>
        <p:nvPicPr>
          <p:cNvPr id="2" name="Imagem 1" descr="Uma imagem contendo computador, mesa&#10;&#10;Descrição gerada automaticamente">
            <a:extLst>
              <a:ext uri="{FF2B5EF4-FFF2-40B4-BE49-F238E27FC236}">
                <a16:creationId xmlns:a16="http://schemas.microsoft.com/office/drawing/2014/main" id="{FA9B0AFE-AFB1-4606-9D5A-B8E4277D6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196" y="1173962"/>
            <a:ext cx="3823607" cy="3823607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6B19DCDB-4D61-452C-9C97-E22282095C29}"/>
              </a:ext>
            </a:extLst>
          </p:cNvPr>
          <p:cNvSpPr/>
          <p:nvPr/>
        </p:nvSpPr>
        <p:spPr>
          <a:xfrm>
            <a:off x="-69629" y="4604792"/>
            <a:ext cx="762839" cy="646330"/>
          </a:xfrm>
          <a:custGeom>
            <a:avLst/>
            <a:gdLst/>
            <a:ahLst/>
            <a:cxnLst/>
            <a:rect l="l" t="t" r="r" b="b"/>
            <a:pathLst>
              <a:path w="4705984" h="5890259">
                <a:moveTo>
                  <a:pt x="4100346" y="5890212"/>
                </a:moveTo>
                <a:lnTo>
                  <a:pt x="605610" y="5890212"/>
                </a:lnTo>
                <a:lnTo>
                  <a:pt x="558381" y="5888392"/>
                </a:lnTo>
                <a:lnTo>
                  <a:pt x="512129" y="5883023"/>
                </a:lnTo>
                <a:lnTo>
                  <a:pt x="466990" y="5874241"/>
                </a:lnTo>
                <a:lnTo>
                  <a:pt x="423100" y="5862180"/>
                </a:lnTo>
                <a:lnTo>
                  <a:pt x="380596" y="5846977"/>
                </a:lnTo>
                <a:lnTo>
                  <a:pt x="339613" y="5828767"/>
                </a:lnTo>
                <a:lnTo>
                  <a:pt x="300287" y="5807686"/>
                </a:lnTo>
                <a:lnTo>
                  <a:pt x="262755" y="5783870"/>
                </a:lnTo>
                <a:lnTo>
                  <a:pt x="227153" y="5757453"/>
                </a:lnTo>
                <a:lnTo>
                  <a:pt x="193617" y="5728572"/>
                </a:lnTo>
                <a:lnTo>
                  <a:pt x="162282" y="5697362"/>
                </a:lnTo>
                <a:lnTo>
                  <a:pt x="133286" y="5663959"/>
                </a:lnTo>
                <a:lnTo>
                  <a:pt x="106765" y="5628497"/>
                </a:lnTo>
                <a:lnTo>
                  <a:pt x="82853" y="5591114"/>
                </a:lnTo>
                <a:lnTo>
                  <a:pt x="61688" y="5551945"/>
                </a:lnTo>
                <a:lnTo>
                  <a:pt x="43406" y="5511124"/>
                </a:lnTo>
                <a:lnTo>
                  <a:pt x="28143" y="5468788"/>
                </a:lnTo>
                <a:lnTo>
                  <a:pt x="16034" y="5425072"/>
                </a:lnTo>
                <a:lnTo>
                  <a:pt x="7217" y="5380112"/>
                </a:lnTo>
                <a:lnTo>
                  <a:pt x="1827" y="5334043"/>
                </a:lnTo>
                <a:lnTo>
                  <a:pt x="0" y="5287001"/>
                </a:lnTo>
                <a:lnTo>
                  <a:pt x="0" y="603210"/>
                </a:lnTo>
                <a:lnTo>
                  <a:pt x="1827" y="556168"/>
                </a:lnTo>
                <a:lnTo>
                  <a:pt x="7217" y="510099"/>
                </a:lnTo>
                <a:lnTo>
                  <a:pt x="16034" y="465139"/>
                </a:lnTo>
                <a:lnTo>
                  <a:pt x="28143" y="421423"/>
                </a:lnTo>
                <a:lnTo>
                  <a:pt x="43406" y="379087"/>
                </a:lnTo>
                <a:lnTo>
                  <a:pt x="61688" y="338267"/>
                </a:lnTo>
                <a:lnTo>
                  <a:pt x="82853" y="299097"/>
                </a:lnTo>
                <a:lnTo>
                  <a:pt x="106765" y="261714"/>
                </a:lnTo>
                <a:lnTo>
                  <a:pt x="133286" y="226253"/>
                </a:lnTo>
                <a:lnTo>
                  <a:pt x="162282" y="192849"/>
                </a:lnTo>
                <a:lnTo>
                  <a:pt x="193617" y="161639"/>
                </a:lnTo>
                <a:lnTo>
                  <a:pt x="227153" y="132758"/>
                </a:lnTo>
                <a:lnTo>
                  <a:pt x="262755" y="106341"/>
                </a:lnTo>
                <a:lnTo>
                  <a:pt x="300287" y="82525"/>
                </a:lnTo>
                <a:lnTo>
                  <a:pt x="339613" y="61444"/>
                </a:lnTo>
                <a:lnTo>
                  <a:pt x="380596" y="43234"/>
                </a:lnTo>
                <a:lnTo>
                  <a:pt x="423100" y="28031"/>
                </a:lnTo>
                <a:lnTo>
                  <a:pt x="466990" y="15971"/>
                </a:lnTo>
                <a:lnTo>
                  <a:pt x="512129" y="7188"/>
                </a:lnTo>
                <a:lnTo>
                  <a:pt x="558381" y="1819"/>
                </a:lnTo>
                <a:lnTo>
                  <a:pt x="605610" y="0"/>
                </a:lnTo>
                <a:lnTo>
                  <a:pt x="4100346" y="0"/>
                </a:lnTo>
                <a:lnTo>
                  <a:pt x="4147575" y="1819"/>
                </a:lnTo>
                <a:lnTo>
                  <a:pt x="4193827" y="7188"/>
                </a:lnTo>
                <a:lnTo>
                  <a:pt x="4238966" y="15971"/>
                </a:lnTo>
                <a:lnTo>
                  <a:pt x="4282855" y="28031"/>
                </a:lnTo>
                <a:lnTo>
                  <a:pt x="4325360" y="43234"/>
                </a:lnTo>
                <a:lnTo>
                  <a:pt x="4366343" y="61444"/>
                </a:lnTo>
                <a:lnTo>
                  <a:pt x="4405668" y="82525"/>
                </a:lnTo>
                <a:lnTo>
                  <a:pt x="4443200" y="106341"/>
                </a:lnTo>
                <a:lnTo>
                  <a:pt x="4478803" y="132758"/>
                </a:lnTo>
                <a:lnTo>
                  <a:pt x="4512339" y="161639"/>
                </a:lnTo>
                <a:lnTo>
                  <a:pt x="4543673" y="192849"/>
                </a:lnTo>
                <a:lnTo>
                  <a:pt x="4572669" y="226253"/>
                </a:lnTo>
                <a:lnTo>
                  <a:pt x="4599191" y="261714"/>
                </a:lnTo>
                <a:lnTo>
                  <a:pt x="4623102" y="299097"/>
                </a:lnTo>
                <a:lnTo>
                  <a:pt x="4644267" y="338267"/>
                </a:lnTo>
                <a:lnTo>
                  <a:pt x="4662549" y="379087"/>
                </a:lnTo>
                <a:lnTo>
                  <a:pt x="4677813" y="421423"/>
                </a:lnTo>
                <a:lnTo>
                  <a:pt x="4689921" y="465139"/>
                </a:lnTo>
                <a:lnTo>
                  <a:pt x="4698739" y="510099"/>
                </a:lnTo>
                <a:lnTo>
                  <a:pt x="4704129" y="556168"/>
                </a:lnTo>
                <a:lnTo>
                  <a:pt x="4705956" y="603210"/>
                </a:lnTo>
                <a:lnTo>
                  <a:pt x="4705956" y="5287001"/>
                </a:lnTo>
                <a:lnTo>
                  <a:pt x="4704129" y="5334043"/>
                </a:lnTo>
                <a:lnTo>
                  <a:pt x="4698739" y="5380112"/>
                </a:lnTo>
                <a:lnTo>
                  <a:pt x="4689921" y="5425072"/>
                </a:lnTo>
                <a:lnTo>
                  <a:pt x="4677813" y="5468788"/>
                </a:lnTo>
                <a:lnTo>
                  <a:pt x="4662549" y="5511124"/>
                </a:lnTo>
                <a:lnTo>
                  <a:pt x="4644267" y="5551945"/>
                </a:lnTo>
                <a:lnTo>
                  <a:pt x="4623102" y="5591114"/>
                </a:lnTo>
                <a:lnTo>
                  <a:pt x="4599191" y="5628497"/>
                </a:lnTo>
                <a:lnTo>
                  <a:pt x="4572669" y="5663959"/>
                </a:lnTo>
                <a:lnTo>
                  <a:pt x="4543673" y="5697362"/>
                </a:lnTo>
                <a:lnTo>
                  <a:pt x="4512339" y="5728572"/>
                </a:lnTo>
                <a:lnTo>
                  <a:pt x="4478803" y="5757453"/>
                </a:lnTo>
                <a:lnTo>
                  <a:pt x="4443200" y="5783870"/>
                </a:lnTo>
                <a:lnTo>
                  <a:pt x="4405668" y="5807686"/>
                </a:lnTo>
                <a:lnTo>
                  <a:pt x="4366343" y="5828767"/>
                </a:lnTo>
                <a:lnTo>
                  <a:pt x="4325360" y="5846977"/>
                </a:lnTo>
                <a:lnTo>
                  <a:pt x="4282855" y="5862180"/>
                </a:lnTo>
                <a:lnTo>
                  <a:pt x="4238966" y="5874241"/>
                </a:lnTo>
                <a:lnTo>
                  <a:pt x="4193827" y="5883023"/>
                </a:lnTo>
                <a:lnTo>
                  <a:pt x="4147575" y="5888392"/>
                </a:lnTo>
                <a:lnTo>
                  <a:pt x="4100346" y="589021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7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ADE0D20-BE28-4E36-86C5-9FB52C18E102}"/>
              </a:ext>
            </a:extLst>
          </p:cNvPr>
          <p:cNvSpPr txBox="1"/>
          <p:nvPr/>
        </p:nvSpPr>
        <p:spPr>
          <a:xfrm>
            <a:off x="35942" y="4620280"/>
            <a:ext cx="57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D3D3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784854089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79516F9-02BB-4B20-94F0-7BE3DEA99012}"/>
              </a:ext>
            </a:extLst>
          </p:cNvPr>
          <p:cNvGrpSpPr/>
          <p:nvPr/>
        </p:nvGrpSpPr>
        <p:grpSpPr>
          <a:xfrm>
            <a:off x="8046049" y="428124"/>
            <a:ext cx="731645" cy="430313"/>
            <a:chOff x="3268330" y="3433122"/>
            <a:chExt cx="2440911" cy="1651283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A288F78B-9806-4837-9B83-C4DBF908DE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375"/>
            <a:stretch/>
          </p:blipFill>
          <p:spPr>
            <a:xfrm>
              <a:off x="3268330" y="3433122"/>
              <a:ext cx="1592595" cy="1447800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2F797EEE-FE9A-4507-82A7-99C514DC01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73" t="-10402" r="-3796" b="10402"/>
            <a:stretch/>
          </p:blipFill>
          <p:spPr>
            <a:xfrm>
              <a:off x="4338084" y="3636605"/>
              <a:ext cx="1371157" cy="1447800"/>
            </a:xfrm>
            <a:prstGeom prst="rect">
              <a:avLst/>
            </a:prstGeom>
          </p:spPr>
        </p:pic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120B1C-17DC-4DF8-814C-683FE5469593}"/>
              </a:ext>
            </a:extLst>
          </p:cNvPr>
          <p:cNvSpPr txBox="1"/>
          <p:nvPr/>
        </p:nvSpPr>
        <p:spPr>
          <a:xfrm>
            <a:off x="366305" y="320116"/>
            <a:ext cx="379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D3D3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Khmer UI" panose="020B0604020202020204" pitchFamily="34" charset="0"/>
              </a:rPr>
              <a:t>Linux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DA0A3B2-CCB6-43C6-A10B-BE29B1A13240}"/>
              </a:ext>
            </a:extLst>
          </p:cNvPr>
          <p:cNvSpPr/>
          <p:nvPr/>
        </p:nvSpPr>
        <p:spPr>
          <a:xfrm>
            <a:off x="0" y="320116"/>
            <a:ext cx="71885" cy="646330"/>
          </a:xfrm>
          <a:prstGeom prst="rect">
            <a:avLst/>
          </a:prstGeom>
          <a:solidFill>
            <a:srgbClr val="00D3FF"/>
          </a:solidFill>
          <a:ln>
            <a:solidFill>
              <a:srgbClr val="00D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bject 22">
            <a:extLst>
              <a:ext uri="{FF2B5EF4-FFF2-40B4-BE49-F238E27FC236}">
                <a16:creationId xmlns:a16="http://schemas.microsoft.com/office/drawing/2014/main" id="{F5025318-EF97-4F39-B122-58CA1B2E7796}"/>
              </a:ext>
            </a:extLst>
          </p:cNvPr>
          <p:cNvSpPr txBox="1"/>
          <p:nvPr/>
        </p:nvSpPr>
        <p:spPr>
          <a:xfrm>
            <a:off x="1043214" y="1336549"/>
            <a:ext cx="3387272" cy="5604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2100" indent="-285750">
              <a:spcBef>
                <a:spcPts val="50"/>
              </a:spcBef>
              <a:buClr>
                <a:srgbClr val="00D3FF"/>
              </a:buClr>
              <a:buFont typeface="Wingdings" panose="05000000000000000000" pitchFamily="2" charset="2"/>
              <a:buChar char="Ø"/>
            </a:pPr>
            <a:r>
              <a:rPr lang="pt-BR" sz="1800" spc="-5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 dos sistemas operacionais mais usados no mundo</a:t>
            </a:r>
          </a:p>
        </p:txBody>
      </p:sp>
      <p:sp>
        <p:nvSpPr>
          <p:cNvPr id="8" name="object 22">
            <a:extLst>
              <a:ext uri="{FF2B5EF4-FFF2-40B4-BE49-F238E27FC236}">
                <a16:creationId xmlns:a16="http://schemas.microsoft.com/office/drawing/2014/main" id="{17896338-1124-4255-90A7-478C12C8A8DD}"/>
              </a:ext>
            </a:extLst>
          </p:cNvPr>
          <p:cNvSpPr txBox="1"/>
          <p:nvPr/>
        </p:nvSpPr>
        <p:spPr>
          <a:xfrm>
            <a:off x="1043214" y="2261285"/>
            <a:ext cx="3387272" cy="83740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2100" lvl="1" indent="-285750">
              <a:spcBef>
                <a:spcPts val="50"/>
              </a:spcBef>
              <a:buClr>
                <a:srgbClr val="00D3FF"/>
              </a:buClr>
              <a:buFont typeface="Wingdings" panose="05000000000000000000" pitchFamily="2" charset="2"/>
              <a:buChar char="Ø"/>
            </a:pPr>
            <a:r>
              <a:rPr lang="pt-BR" sz="1800" spc="-5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É conhecido por ser adotado mais por servidores do que por usuários finais.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bject 22">
            <a:extLst>
              <a:ext uri="{FF2B5EF4-FFF2-40B4-BE49-F238E27FC236}">
                <a16:creationId xmlns:a16="http://schemas.microsoft.com/office/drawing/2014/main" id="{1663D24A-1247-4F27-858D-0B35932CCB8C}"/>
              </a:ext>
            </a:extLst>
          </p:cNvPr>
          <p:cNvSpPr txBox="1"/>
          <p:nvPr/>
        </p:nvSpPr>
        <p:spPr>
          <a:xfrm>
            <a:off x="1043214" y="3463020"/>
            <a:ext cx="3387272" cy="11144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2100" lvl="1" indent="-285750">
              <a:spcBef>
                <a:spcPts val="50"/>
              </a:spcBef>
              <a:buClr>
                <a:srgbClr val="00D3FF"/>
              </a:buClr>
              <a:buFont typeface="Wingdings" panose="05000000000000000000" pitchFamily="2" charset="2"/>
              <a:buChar char="Ø"/>
            </a:pPr>
            <a:r>
              <a:rPr lang="pt-BR" sz="1800" spc="-5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 você está pensando em começar a usar o Linux no seu computador pessoal, confira algumas dicas iniciais.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F22CEBE-00CD-45DA-A893-422D9CBFB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055" y="1336549"/>
            <a:ext cx="2686731" cy="3253563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217C930F-D173-486A-8721-556633F3E384}"/>
              </a:ext>
            </a:extLst>
          </p:cNvPr>
          <p:cNvSpPr/>
          <p:nvPr/>
        </p:nvSpPr>
        <p:spPr>
          <a:xfrm>
            <a:off x="-69629" y="4604792"/>
            <a:ext cx="762839" cy="646330"/>
          </a:xfrm>
          <a:custGeom>
            <a:avLst/>
            <a:gdLst/>
            <a:ahLst/>
            <a:cxnLst/>
            <a:rect l="l" t="t" r="r" b="b"/>
            <a:pathLst>
              <a:path w="4705984" h="5890259">
                <a:moveTo>
                  <a:pt x="4100346" y="5890212"/>
                </a:moveTo>
                <a:lnTo>
                  <a:pt x="605610" y="5890212"/>
                </a:lnTo>
                <a:lnTo>
                  <a:pt x="558381" y="5888392"/>
                </a:lnTo>
                <a:lnTo>
                  <a:pt x="512129" y="5883023"/>
                </a:lnTo>
                <a:lnTo>
                  <a:pt x="466990" y="5874241"/>
                </a:lnTo>
                <a:lnTo>
                  <a:pt x="423100" y="5862180"/>
                </a:lnTo>
                <a:lnTo>
                  <a:pt x="380596" y="5846977"/>
                </a:lnTo>
                <a:lnTo>
                  <a:pt x="339613" y="5828767"/>
                </a:lnTo>
                <a:lnTo>
                  <a:pt x="300287" y="5807686"/>
                </a:lnTo>
                <a:lnTo>
                  <a:pt x="262755" y="5783870"/>
                </a:lnTo>
                <a:lnTo>
                  <a:pt x="227153" y="5757453"/>
                </a:lnTo>
                <a:lnTo>
                  <a:pt x="193617" y="5728572"/>
                </a:lnTo>
                <a:lnTo>
                  <a:pt x="162282" y="5697362"/>
                </a:lnTo>
                <a:lnTo>
                  <a:pt x="133286" y="5663959"/>
                </a:lnTo>
                <a:lnTo>
                  <a:pt x="106765" y="5628497"/>
                </a:lnTo>
                <a:lnTo>
                  <a:pt x="82853" y="5591114"/>
                </a:lnTo>
                <a:lnTo>
                  <a:pt x="61688" y="5551945"/>
                </a:lnTo>
                <a:lnTo>
                  <a:pt x="43406" y="5511124"/>
                </a:lnTo>
                <a:lnTo>
                  <a:pt x="28143" y="5468788"/>
                </a:lnTo>
                <a:lnTo>
                  <a:pt x="16034" y="5425072"/>
                </a:lnTo>
                <a:lnTo>
                  <a:pt x="7217" y="5380112"/>
                </a:lnTo>
                <a:lnTo>
                  <a:pt x="1827" y="5334043"/>
                </a:lnTo>
                <a:lnTo>
                  <a:pt x="0" y="5287001"/>
                </a:lnTo>
                <a:lnTo>
                  <a:pt x="0" y="603210"/>
                </a:lnTo>
                <a:lnTo>
                  <a:pt x="1827" y="556168"/>
                </a:lnTo>
                <a:lnTo>
                  <a:pt x="7217" y="510099"/>
                </a:lnTo>
                <a:lnTo>
                  <a:pt x="16034" y="465139"/>
                </a:lnTo>
                <a:lnTo>
                  <a:pt x="28143" y="421423"/>
                </a:lnTo>
                <a:lnTo>
                  <a:pt x="43406" y="379087"/>
                </a:lnTo>
                <a:lnTo>
                  <a:pt x="61688" y="338267"/>
                </a:lnTo>
                <a:lnTo>
                  <a:pt x="82853" y="299097"/>
                </a:lnTo>
                <a:lnTo>
                  <a:pt x="106765" y="261714"/>
                </a:lnTo>
                <a:lnTo>
                  <a:pt x="133286" y="226253"/>
                </a:lnTo>
                <a:lnTo>
                  <a:pt x="162282" y="192849"/>
                </a:lnTo>
                <a:lnTo>
                  <a:pt x="193617" y="161639"/>
                </a:lnTo>
                <a:lnTo>
                  <a:pt x="227153" y="132758"/>
                </a:lnTo>
                <a:lnTo>
                  <a:pt x="262755" y="106341"/>
                </a:lnTo>
                <a:lnTo>
                  <a:pt x="300287" y="82525"/>
                </a:lnTo>
                <a:lnTo>
                  <a:pt x="339613" y="61444"/>
                </a:lnTo>
                <a:lnTo>
                  <a:pt x="380596" y="43234"/>
                </a:lnTo>
                <a:lnTo>
                  <a:pt x="423100" y="28031"/>
                </a:lnTo>
                <a:lnTo>
                  <a:pt x="466990" y="15971"/>
                </a:lnTo>
                <a:lnTo>
                  <a:pt x="512129" y="7188"/>
                </a:lnTo>
                <a:lnTo>
                  <a:pt x="558381" y="1819"/>
                </a:lnTo>
                <a:lnTo>
                  <a:pt x="605610" y="0"/>
                </a:lnTo>
                <a:lnTo>
                  <a:pt x="4100346" y="0"/>
                </a:lnTo>
                <a:lnTo>
                  <a:pt x="4147575" y="1819"/>
                </a:lnTo>
                <a:lnTo>
                  <a:pt x="4193827" y="7188"/>
                </a:lnTo>
                <a:lnTo>
                  <a:pt x="4238966" y="15971"/>
                </a:lnTo>
                <a:lnTo>
                  <a:pt x="4282855" y="28031"/>
                </a:lnTo>
                <a:lnTo>
                  <a:pt x="4325360" y="43234"/>
                </a:lnTo>
                <a:lnTo>
                  <a:pt x="4366343" y="61444"/>
                </a:lnTo>
                <a:lnTo>
                  <a:pt x="4405668" y="82525"/>
                </a:lnTo>
                <a:lnTo>
                  <a:pt x="4443200" y="106341"/>
                </a:lnTo>
                <a:lnTo>
                  <a:pt x="4478803" y="132758"/>
                </a:lnTo>
                <a:lnTo>
                  <a:pt x="4512339" y="161639"/>
                </a:lnTo>
                <a:lnTo>
                  <a:pt x="4543673" y="192849"/>
                </a:lnTo>
                <a:lnTo>
                  <a:pt x="4572669" y="226253"/>
                </a:lnTo>
                <a:lnTo>
                  <a:pt x="4599191" y="261714"/>
                </a:lnTo>
                <a:lnTo>
                  <a:pt x="4623102" y="299097"/>
                </a:lnTo>
                <a:lnTo>
                  <a:pt x="4644267" y="338267"/>
                </a:lnTo>
                <a:lnTo>
                  <a:pt x="4662549" y="379087"/>
                </a:lnTo>
                <a:lnTo>
                  <a:pt x="4677813" y="421423"/>
                </a:lnTo>
                <a:lnTo>
                  <a:pt x="4689921" y="465139"/>
                </a:lnTo>
                <a:lnTo>
                  <a:pt x="4698739" y="510099"/>
                </a:lnTo>
                <a:lnTo>
                  <a:pt x="4704129" y="556168"/>
                </a:lnTo>
                <a:lnTo>
                  <a:pt x="4705956" y="603210"/>
                </a:lnTo>
                <a:lnTo>
                  <a:pt x="4705956" y="5287001"/>
                </a:lnTo>
                <a:lnTo>
                  <a:pt x="4704129" y="5334043"/>
                </a:lnTo>
                <a:lnTo>
                  <a:pt x="4698739" y="5380112"/>
                </a:lnTo>
                <a:lnTo>
                  <a:pt x="4689921" y="5425072"/>
                </a:lnTo>
                <a:lnTo>
                  <a:pt x="4677813" y="5468788"/>
                </a:lnTo>
                <a:lnTo>
                  <a:pt x="4662549" y="5511124"/>
                </a:lnTo>
                <a:lnTo>
                  <a:pt x="4644267" y="5551945"/>
                </a:lnTo>
                <a:lnTo>
                  <a:pt x="4623102" y="5591114"/>
                </a:lnTo>
                <a:lnTo>
                  <a:pt x="4599191" y="5628497"/>
                </a:lnTo>
                <a:lnTo>
                  <a:pt x="4572669" y="5663959"/>
                </a:lnTo>
                <a:lnTo>
                  <a:pt x="4543673" y="5697362"/>
                </a:lnTo>
                <a:lnTo>
                  <a:pt x="4512339" y="5728572"/>
                </a:lnTo>
                <a:lnTo>
                  <a:pt x="4478803" y="5757453"/>
                </a:lnTo>
                <a:lnTo>
                  <a:pt x="4443200" y="5783870"/>
                </a:lnTo>
                <a:lnTo>
                  <a:pt x="4405668" y="5807686"/>
                </a:lnTo>
                <a:lnTo>
                  <a:pt x="4366343" y="5828767"/>
                </a:lnTo>
                <a:lnTo>
                  <a:pt x="4325360" y="5846977"/>
                </a:lnTo>
                <a:lnTo>
                  <a:pt x="4282855" y="5862180"/>
                </a:lnTo>
                <a:lnTo>
                  <a:pt x="4238966" y="5874241"/>
                </a:lnTo>
                <a:lnTo>
                  <a:pt x="4193827" y="5883023"/>
                </a:lnTo>
                <a:lnTo>
                  <a:pt x="4147575" y="5888392"/>
                </a:lnTo>
                <a:lnTo>
                  <a:pt x="4100346" y="5890212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 sz="7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CFFF8A2-B5AD-40FC-B14C-EE76DA7AD865}"/>
              </a:ext>
            </a:extLst>
          </p:cNvPr>
          <p:cNvSpPr txBox="1"/>
          <p:nvPr/>
        </p:nvSpPr>
        <p:spPr>
          <a:xfrm>
            <a:off x="35942" y="4620280"/>
            <a:ext cx="57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8589815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3" name="Google Shape;2583;p71"/>
          <p:cNvGrpSpPr/>
          <p:nvPr/>
        </p:nvGrpSpPr>
        <p:grpSpPr>
          <a:xfrm>
            <a:off x="4072454" y="1066801"/>
            <a:ext cx="3973596" cy="3648576"/>
            <a:chOff x="1460375" y="635625"/>
            <a:chExt cx="4675875" cy="4421800"/>
          </a:xfrm>
        </p:grpSpPr>
        <p:sp>
          <p:nvSpPr>
            <p:cNvPr id="2584" name="Google Shape;2584;p71"/>
            <p:cNvSpPr/>
            <p:nvPr/>
          </p:nvSpPr>
          <p:spPr>
            <a:xfrm>
              <a:off x="3096550" y="904425"/>
              <a:ext cx="466200" cy="607950"/>
            </a:xfrm>
            <a:custGeom>
              <a:avLst/>
              <a:gdLst/>
              <a:ahLst/>
              <a:cxnLst/>
              <a:rect l="l" t="t" r="r" b="b"/>
              <a:pathLst>
                <a:path w="18648" h="24318" extrusionOk="0">
                  <a:moveTo>
                    <a:pt x="11242" y="0"/>
                  </a:moveTo>
                  <a:lnTo>
                    <a:pt x="10308" y="3736"/>
                  </a:lnTo>
                  <a:lnTo>
                    <a:pt x="4804" y="8507"/>
                  </a:lnTo>
                  <a:lnTo>
                    <a:pt x="2936" y="8040"/>
                  </a:lnTo>
                  <a:lnTo>
                    <a:pt x="0" y="19881"/>
                  </a:lnTo>
                  <a:lnTo>
                    <a:pt x="3269" y="20682"/>
                  </a:lnTo>
                  <a:cubicBezTo>
                    <a:pt x="3269" y="20682"/>
                    <a:pt x="10842" y="23851"/>
                    <a:pt x="12409" y="24218"/>
                  </a:cubicBezTo>
                  <a:cubicBezTo>
                    <a:pt x="12643" y="24318"/>
                    <a:pt x="12843" y="24318"/>
                    <a:pt x="13110" y="24318"/>
                  </a:cubicBezTo>
                  <a:cubicBezTo>
                    <a:pt x="14778" y="24251"/>
                    <a:pt x="16179" y="22984"/>
                    <a:pt x="16579" y="21249"/>
                  </a:cubicBezTo>
                  <a:cubicBezTo>
                    <a:pt x="17313" y="17880"/>
                    <a:pt x="18647" y="11709"/>
                    <a:pt x="18347" y="11208"/>
                  </a:cubicBezTo>
                  <a:cubicBezTo>
                    <a:pt x="17980" y="10541"/>
                    <a:pt x="11776" y="9040"/>
                    <a:pt x="11776" y="9040"/>
                  </a:cubicBezTo>
                  <a:cubicBezTo>
                    <a:pt x="11776" y="9040"/>
                    <a:pt x="11705" y="9164"/>
                    <a:pt x="11662" y="9164"/>
                  </a:cubicBezTo>
                  <a:cubicBezTo>
                    <a:pt x="11574" y="9164"/>
                    <a:pt x="11608" y="8633"/>
                    <a:pt x="12643" y="5371"/>
                  </a:cubicBezTo>
                  <a:cubicBezTo>
                    <a:pt x="14177" y="534"/>
                    <a:pt x="11242" y="0"/>
                    <a:pt x="1124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71"/>
            <p:cNvSpPr/>
            <p:nvPr/>
          </p:nvSpPr>
          <p:spPr>
            <a:xfrm>
              <a:off x="2991475" y="1047025"/>
              <a:ext cx="158475" cy="350275"/>
            </a:xfrm>
            <a:custGeom>
              <a:avLst/>
              <a:gdLst/>
              <a:ahLst/>
              <a:cxnLst/>
              <a:rect l="l" t="t" r="r" b="b"/>
              <a:pathLst>
                <a:path w="6339" h="14011" extrusionOk="0">
                  <a:moveTo>
                    <a:pt x="2002" y="0"/>
                  </a:moveTo>
                  <a:lnTo>
                    <a:pt x="0" y="13210"/>
                  </a:lnTo>
                  <a:lnTo>
                    <a:pt x="3269" y="14011"/>
                  </a:lnTo>
                  <a:lnTo>
                    <a:pt x="6338" y="1335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71"/>
            <p:cNvSpPr/>
            <p:nvPr/>
          </p:nvSpPr>
          <p:spPr>
            <a:xfrm>
              <a:off x="3746175" y="635625"/>
              <a:ext cx="323600" cy="386400"/>
            </a:xfrm>
            <a:custGeom>
              <a:avLst/>
              <a:gdLst/>
              <a:ahLst/>
              <a:cxnLst/>
              <a:rect l="l" t="t" r="r" b="b"/>
              <a:pathLst>
                <a:path w="12944" h="15456" extrusionOk="0">
                  <a:moveTo>
                    <a:pt x="2309" y="1"/>
                  </a:moveTo>
                  <a:cubicBezTo>
                    <a:pt x="2023" y="1"/>
                    <a:pt x="1835" y="78"/>
                    <a:pt x="1835" y="78"/>
                  </a:cubicBezTo>
                  <a:lnTo>
                    <a:pt x="2669" y="2547"/>
                  </a:lnTo>
                  <a:lnTo>
                    <a:pt x="1268" y="7217"/>
                  </a:lnTo>
                  <a:lnTo>
                    <a:pt x="1" y="7617"/>
                  </a:lnTo>
                  <a:lnTo>
                    <a:pt x="2569" y="15456"/>
                  </a:lnTo>
                  <a:lnTo>
                    <a:pt x="4737" y="14689"/>
                  </a:lnTo>
                  <a:cubicBezTo>
                    <a:pt x="4737" y="14689"/>
                    <a:pt x="10208" y="13755"/>
                    <a:pt x="11209" y="13421"/>
                  </a:cubicBezTo>
                  <a:cubicBezTo>
                    <a:pt x="11375" y="13388"/>
                    <a:pt x="11509" y="13288"/>
                    <a:pt x="11642" y="13221"/>
                  </a:cubicBezTo>
                  <a:cubicBezTo>
                    <a:pt x="12576" y="12554"/>
                    <a:pt x="12943" y="11319"/>
                    <a:pt x="12510" y="10252"/>
                  </a:cubicBezTo>
                  <a:cubicBezTo>
                    <a:pt x="11742" y="8084"/>
                    <a:pt x="10275" y="4081"/>
                    <a:pt x="9941" y="3914"/>
                  </a:cubicBezTo>
                  <a:cubicBezTo>
                    <a:pt x="9901" y="3891"/>
                    <a:pt x="9833" y="3880"/>
                    <a:pt x="9743" y="3880"/>
                  </a:cubicBezTo>
                  <a:cubicBezTo>
                    <a:pt x="8803" y="3880"/>
                    <a:pt x="5438" y="5048"/>
                    <a:pt x="5438" y="5048"/>
                  </a:cubicBezTo>
                  <a:cubicBezTo>
                    <a:pt x="5438" y="5048"/>
                    <a:pt x="5442" y="5151"/>
                    <a:pt x="5412" y="5151"/>
                  </a:cubicBezTo>
                  <a:cubicBezTo>
                    <a:pt x="5354" y="5151"/>
                    <a:pt x="5173" y="4778"/>
                    <a:pt x="4604" y="2613"/>
                  </a:cubicBezTo>
                  <a:cubicBezTo>
                    <a:pt x="3989" y="359"/>
                    <a:pt x="2923" y="1"/>
                    <a:pt x="23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71"/>
            <p:cNvSpPr/>
            <p:nvPr/>
          </p:nvSpPr>
          <p:spPr>
            <a:xfrm>
              <a:off x="3652775" y="820200"/>
              <a:ext cx="143475" cy="223525"/>
            </a:xfrm>
            <a:custGeom>
              <a:avLst/>
              <a:gdLst/>
              <a:ahLst/>
              <a:cxnLst/>
              <a:rect l="l" t="t" r="r" b="b"/>
              <a:pathLst>
                <a:path w="5739" h="8941" extrusionOk="0">
                  <a:moveTo>
                    <a:pt x="2903" y="0"/>
                  </a:moveTo>
                  <a:lnTo>
                    <a:pt x="1" y="768"/>
                  </a:lnTo>
                  <a:lnTo>
                    <a:pt x="3603" y="8940"/>
                  </a:lnTo>
                  <a:lnTo>
                    <a:pt x="5738" y="8240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71"/>
            <p:cNvSpPr/>
            <p:nvPr/>
          </p:nvSpPr>
          <p:spPr>
            <a:xfrm>
              <a:off x="4567600" y="4523675"/>
              <a:ext cx="386125" cy="491225"/>
            </a:xfrm>
            <a:custGeom>
              <a:avLst/>
              <a:gdLst/>
              <a:ahLst/>
              <a:cxnLst/>
              <a:rect l="l" t="t" r="r" b="b"/>
              <a:pathLst>
                <a:path w="15445" h="19649" extrusionOk="0">
                  <a:moveTo>
                    <a:pt x="6872" y="1"/>
                  </a:moveTo>
                  <a:lnTo>
                    <a:pt x="0" y="19648"/>
                  </a:lnTo>
                  <a:lnTo>
                    <a:pt x="3470" y="19648"/>
                  </a:lnTo>
                  <a:lnTo>
                    <a:pt x="1544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71"/>
            <p:cNvSpPr/>
            <p:nvPr/>
          </p:nvSpPr>
          <p:spPr>
            <a:xfrm>
              <a:off x="5505775" y="4523675"/>
              <a:ext cx="384450" cy="491225"/>
            </a:xfrm>
            <a:custGeom>
              <a:avLst/>
              <a:gdLst/>
              <a:ahLst/>
              <a:cxnLst/>
              <a:rect l="l" t="t" r="r" b="b"/>
              <a:pathLst>
                <a:path w="15378" h="19649" extrusionOk="0">
                  <a:moveTo>
                    <a:pt x="0" y="1"/>
                  </a:moveTo>
                  <a:lnTo>
                    <a:pt x="11975" y="19648"/>
                  </a:lnTo>
                  <a:lnTo>
                    <a:pt x="15378" y="19648"/>
                  </a:lnTo>
                  <a:lnTo>
                    <a:pt x="854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71"/>
            <p:cNvSpPr/>
            <p:nvPr/>
          </p:nvSpPr>
          <p:spPr>
            <a:xfrm>
              <a:off x="4760225" y="3170200"/>
              <a:ext cx="1366000" cy="1366025"/>
            </a:xfrm>
            <a:custGeom>
              <a:avLst/>
              <a:gdLst/>
              <a:ahLst/>
              <a:cxnLst/>
              <a:rect l="l" t="t" r="r" b="b"/>
              <a:pathLst>
                <a:path w="54640" h="54641" extrusionOk="0">
                  <a:moveTo>
                    <a:pt x="1" y="1"/>
                  </a:moveTo>
                  <a:lnTo>
                    <a:pt x="1" y="54640"/>
                  </a:lnTo>
                  <a:lnTo>
                    <a:pt x="54640" y="54640"/>
                  </a:lnTo>
                  <a:lnTo>
                    <a:pt x="5464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71"/>
            <p:cNvSpPr/>
            <p:nvPr/>
          </p:nvSpPr>
          <p:spPr>
            <a:xfrm>
              <a:off x="4333275" y="3170200"/>
              <a:ext cx="1365150" cy="1366025"/>
            </a:xfrm>
            <a:custGeom>
              <a:avLst/>
              <a:gdLst/>
              <a:ahLst/>
              <a:cxnLst/>
              <a:rect l="l" t="t" r="r" b="b"/>
              <a:pathLst>
                <a:path w="54606" h="54641" extrusionOk="0">
                  <a:moveTo>
                    <a:pt x="0" y="1"/>
                  </a:moveTo>
                  <a:lnTo>
                    <a:pt x="0" y="54640"/>
                  </a:lnTo>
                  <a:lnTo>
                    <a:pt x="54606" y="54640"/>
                  </a:lnTo>
                  <a:lnTo>
                    <a:pt x="5460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71"/>
            <p:cNvSpPr/>
            <p:nvPr/>
          </p:nvSpPr>
          <p:spPr>
            <a:xfrm>
              <a:off x="4426675" y="3270275"/>
              <a:ext cx="1178350" cy="1178375"/>
            </a:xfrm>
            <a:custGeom>
              <a:avLst/>
              <a:gdLst/>
              <a:ahLst/>
              <a:cxnLst/>
              <a:rect l="l" t="t" r="r" b="b"/>
              <a:pathLst>
                <a:path w="47134" h="47135" extrusionOk="0">
                  <a:moveTo>
                    <a:pt x="46700" y="434"/>
                  </a:moveTo>
                  <a:lnTo>
                    <a:pt x="46700" y="46701"/>
                  </a:lnTo>
                  <a:lnTo>
                    <a:pt x="434" y="46701"/>
                  </a:lnTo>
                  <a:lnTo>
                    <a:pt x="434" y="434"/>
                  </a:lnTo>
                  <a:close/>
                  <a:moveTo>
                    <a:pt x="0" y="1"/>
                  </a:moveTo>
                  <a:lnTo>
                    <a:pt x="0" y="47135"/>
                  </a:lnTo>
                  <a:lnTo>
                    <a:pt x="47134" y="47135"/>
                  </a:lnTo>
                  <a:lnTo>
                    <a:pt x="471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71"/>
            <p:cNvSpPr/>
            <p:nvPr/>
          </p:nvSpPr>
          <p:spPr>
            <a:xfrm>
              <a:off x="4435850" y="3634375"/>
              <a:ext cx="1166675" cy="10025"/>
            </a:xfrm>
            <a:custGeom>
              <a:avLst/>
              <a:gdLst/>
              <a:ahLst/>
              <a:cxnLst/>
              <a:rect l="l" t="t" r="r" b="b"/>
              <a:pathLst>
                <a:path w="46667" h="401" extrusionOk="0">
                  <a:moveTo>
                    <a:pt x="8639" y="1"/>
                  </a:moveTo>
                  <a:cubicBezTo>
                    <a:pt x="5787" y="1"/>
                    <a:pt x="2939" y="28"/>
                    <a:pt x="100" y="114"/>
                  </a:cubicBezTo>
                  <a:cubicBezTo>
                    <a:pt x="67" y="114"/>
                    <a:pt x="33" y="214"/>
                    <a:pt x="33" y="247"/>
                  </a:cubicBezTo>
                  <a:cubicBezTo>
                    <a:pt x="0" y="281"/>
                    <a:pt x="67" y="281"/>
                    <a:pt x="100" y="281"/>
                  </a:cubicBezTo>
                  <a:cubicBezTo>
                    <a:pt x="2808" y="363"/>
                    <a:pt x="5525" y="387"/>
                    <a:pt x="8245" y="387"/>
                  </a:cubicBezTo>
                  <a:cubicBezTo>
                    <a:pt x="12227" y="387"/>
                    <a:pt x="16217" y="335"/>
                    <a:pt x="20202" y="335"/>
                  </a:cubicBezTo>
                  <a:cubicBezTo>
                    <a:pt x="21241" y="335"/>
                    <a:pt x="22279" y="339"/>
                    <a:pt x="23317" y="348"/>
                  </a:cubicBezTo>
                  <a:cubicBezTo>
                    <a:pt x="28039" y="368"/>
                    <a:pt x="32737" y="400"/>
                    <a:pt x="37441" y="400"/>
                  </a:cubicBezTo>
                  <a:cubicBezTo>
                    <a:pt x="40478" y="400"/>
                    <a:pt x="43517" y="387"/>
                    <a:pt x="46567" y="348"/>
                  </a:cubicBezTo>
                  <a:cubicBezTo>
                    <a:pt x="46600" y="348"/>
                    <a:pt x="46667" y="281"/>
                    <a:pt x="46667" y="214"/>
                  </a:cubicBezTo>
                  <a:cubicBezTo>
                    <a:pt x="46667" y="181"/>
                    <a:pt x="46633" y="81"/>
                    <a:pt x="46567" y="81"/>
                  </a:cubicBezTo>
                  <a:cubicBezTo>
                    <a:pt x="43987" y="36"/>
                    <a:pt x="41407" y="21"/>
                    <a:pt x="38827" y="21"/>
                  </a:cubicBezTo>
                  <a:cubicBezTo>
                    <a:pt x="33665" y="21"/>
                    <a:pt x="28498" y="81"/>
                    <a:pt x="23317" y="81"/>
                  </a:cubicBezTo>
                  <a:cubicBezTo>
                    <a:pt x="18429" y="81"/>
                    <a:pt x="13528" y="1"/>
                    <a:pt x="86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71"/>
            <p:cNvSpPr/>
            <p:nvPr/>
          </p:nvSpPr>
          <p:spPr>
            <a:xfrm>
              <a:off x="4981225" y="3434575"/>
              <a:ext cx="66750" cy="66725"/>
            </a:xfrm>
            <a:custGeom>
              <a:avLst/>
              <a:gdLst/>
              <a:ahLst/>
              <a:cxnLst/>
              <a:rect l="l" t="t" r="r" b="b"/>
              <a:pathLst>
                <a:path w="2670" h="2669" extrusionOk="0">
                  <a:moveTo>
                    <a:pt x="1335" y="0"/>
                  </a:moveTo>
                  <a:cubicBezTo>
                    <a:pt x="601" y="0"/>
                    <a:pt x="1" y="567"/>
                    <a:pt x="1" y="1334"/>
                  </a:cubicBezTo>
                  <a:cubicBezTo>
                    <a:pt x="1" y="2068"/>
                    <a:pt x="601" y="2669"/>
                    <a:pt x="1335" y="2669"/>
                  </a:cubicBezTo>
                  <a:cubicBezTo>
                    <a:pt x="2102" y="2669"/>
                    <a:pt x="2669" y="2068"/>
                    <a:pt x="2669" y="1334"/>
                  </a:cubicBezTo>
                  <a:cubicBezTo>
                    <a:pt x="2669" y="567"/>
                    <a:pt x="2102" y="0"/>
                    <a:pt x="133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1"/>
            <p:cNvSpPr/>
            <p:nvPr/>
          </p:nvSpPr>
          <p:spPr>
            <a:xfrm>
              <a:off x="4503375" y="3966625"/>
              <a:ext cx="66750" cy="66725"/>
            </a:xfrm>
            <a:custGeom>
              <a:avLst/>
              <a:gdLst/>
              <a:ahLst/>
              <a:cxnLst/>
              <a:rect l="l" t="t" r="r" b="b"/>
              <a:pathLst>
                <a:path w="2670" h="2669" extrusionOk="0">
                  <a:moveTo>
                    <a:pt x="1335" y="0"/>
                  </a:moveTo>
                  <a:cubicBezTo>
                    <a:pt x="568" y="0"/>
                    <a:pt x="1" y="601"/>
                    <a:pt x="1" y="1334"/>
                  </a:cubicBezTo>
                  <a:cubicBezTo>
                    <a:pt x="1" y="2102"/>
                    <a:pt x="568" y="2669"/>
                    <a:pt x="1335" y="2669"/>
                  </a:cubicBezTo>
                  <a:cubicBezTo>
                    <a:pt x="2069" y="2669"/>
                    <a:pt x="2670" y="2102"/>
                    <a:pt x="2670" y="1334"/>
                  </a:cubicBezTo>
                  <a:cubicBezTo>
                    <a:pt x="2670" y="634"/>
                    <a:pt x="2069" y="0"/>
                    <a:pt x="133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71"/>
            <p:cNvSpPr/>
            <p:nvPr/>
          </p:nvSpPr>
          <p:spPr>
            <a:xfrm>
              <a:off x="5623350" y="2815800"/>
              <a:ext cx="160150" cy="365275"/>
            </a:xfrm>
            <a:custGeom>
              <a:avLst/>
              <a:gdLst/>
              <a:ahLst/>
              <a:cxnLst/>
              <a:rect l="l" t="t" r="r" b="b"/>
              <a:pathLst>
                <a:path w="6406" h="14611" extrusionOk="0">
                  <a:moveTo>
                    <a:pt x="668" y="0"/>
                  </a:moveTo>
                  <a:lnTo>
                    <a:pt x="1" y="5604"/>
                  </a:lnTo>
                  <a:lnTo>
                    <a:pt x="2836" y="14611"/>
                  </a:lnTo>
                  <a:lnTo>
                    <a:pt x="6405" y="14611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71"/>
            <p:cNvSpPr/>
            <p:nvPr/>
          </p:nvSpPr>
          <p:spPr>
            <a:xfrm>
              <a:off x="5103825" y="2478050"/>
              <a:ext cx="563750" cy="710525"/>
            </a:xfrm>
            <a:custGeom>
              <a:avLst/>
              <a:gdLst/>
              <a:ahLst/>
              <a:cxnLst/>
              <a:rect l="l" t="t" r="r" b="b"/>
              <a:pathLst>
                <a:path w="22550" h="28421" extrusionOk="0">
                  <a:moveTo>
                    <a:pt x="1935" y="0"/>
                  </a:moveTo>
                  <a:lnTo>
                    <a:pt x="0" y="27987"/>
                  </a:lnTo>
                  <a:lnTo>
                    <a:pt x="20248" y="28421"/>
                  </a:lnTo>
                  <a:lnTo>
                    <a:pt x="2255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71"/>
            <p:cNvSpPr/>
            <p:nvPr/>
          </p:nvSpPr>
          <p:spPr>
            <a:xfrm>
              <a:off x="5163025" y="2531425"/>
              <a:ext cx="429500" cy="603775"/>
            </a:xfrm>
            <a:custGeom>
              <a:avLst/>
              <a:gdLst/>
              <a:ahLst/>
              <a:cxnLst/>
              <a:rect l="l" t="t" r="r" b="b"/>
              <a:pathLst>
                <a:path w="17180" h="24151" extrusionOk="0">
                  <a:moveTo>
                    <a:pt x="17179" y="0"/>
                  </a:moveTo>
                  <a:lnTo>
                    <a:pt x="1635" y="134"/>
                  </a:lnTo>
                  <a:lnTo>
                    <a:pt x="0" y="23450"/>
                  </a:lnTo>
                  <a:lnTo>
                    <a:pt x="15045" y="24151"/>
                  </a:lnTo>
                  <a:lnTo>
                    <a:pt x="1717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71"/>
            <p:cNvSpPr/>
            <p:nvPr/>
          </p:nvSpPr>
          <p:spPr>
            <a:xfrm>
              <a:off x="5255600" y="2617325"/>
              <a:ext cx="245200" cy="409475"/>
            </a:xfrm>
            <a:custGeom>
              <a:avLst/>
              <a:gdLst/>
              <a:ahLst/>
              <a:cxnLst/>
              <a:rect l="l" t="t" r="r" b="b"/>
              <a:pathLst>
                <a:path w="9808" h="16379" extrusionOk="0">
                  <a:moveTo>
                    <a:pt x="1201" y="0"/>
                  </a:moveTo>
                  <a:lnTo>
                    <a:pt x="0" y="16379"/>
                  </a:lnTo>
                  <a:lnTo>
                    <a:pt x="8306" y="16379"/>
                  </a:lnTo>
                  <a:lnTo>
                    <a:pt x="980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71"/>
            <p:cNvSpPr/>
            <p:nvPr/>
          </p:nvSpPr>
          <p:spPr>
            <a:xfrm>
              <a:off x="1681375" y="741800"/>
              <a:ext cx="894000" cy="932375"/>
            </a:xfrm>
            <a:custGeom>
              <a:avLst/>
              <a:gdLst/>
              <a:ahLst/>
              <a:cxnLst/>
              <a:rect l="l" t="t" r="r" b="b"/>
              <a:pathLst>
                <a:path w="35760" h="37295" extrusionOk="0">
                  <a:moveTo>
                    <a:pt x="0" y="1"/>
                  </a:moveTo>
                  <a:lnTo>
                    <a:pt x="0" y="37294"/>
                  </a:lnTo>
                  <a:lnTo>
                    <a:pt x="35759" y="37294"/>
                  </a:lnTo>
                  <a:lnTo>
                    <a:pt x="357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1"/>
            <p:cNvSpPr/>
            <p:nvPr/>
          </p:nvSpPr>
          <p:spPr>
            <a:xfrm>
              <a:off x="1620500" y="741800"/>
              <a:ext cx="894825" cy="932375"/>
            </a:xfrm>
            <a:custGeom>
              <a:avLst/>
              <a:gdLst/>
              <a:ahLst/>
              <a:cxnLst/>
              <a:rect l="l" t="t" r="r" b="b"/>
              <a:pathLst>
                <a:path w="35793" h="37295" extrusionOk="0">
                  <a:moveTo>
                    <a:pt x="0" y="1"/>
                  </a:moveTo>
                  <a:lnTo>
                    <a:pt x="0" y="37294"/>
                  </a:lnTo>
                  <a:lnTo>
                    <a:pt x="35793" y="37294"/>
                  </a:lnTo>
                  <a:lnTo>
                    <a:pt x="3579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71"/>
            <p:cNvSpPr/>
            <p:nvPr/>
          </p:nvSpPr>
          <p:spPr>
            <a:xfrm>
              <a:off x="1740575" y="866900"/>
              <a:ext cx="654675" cy="681350"/>
            </a:xfrm>
            <a:custGeom>
              <a:avLst/>
              <a:gdLst/>
              <a:ahLst/>
              <a:cxnLst/>
              <a:rect l="l" t="t" r="r" b="b"/>
              <a:pathLst>
                <a:path w="26187" h="27254" extrusionOk="0">
                  <a:moveTo>
                    <a:pt x="1" y="0"/>
                  </a:moveTo>
                  <a:lnTo>
                    <a:pt x="1" y="27253"/>
                  </a:lnTo>
                  <a:lnTo>
                    <a:pt x="26186" y="27253"/>
                  </a:lnTo>
                  <a:lnTo>
                    <a:pt x="2618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71"/>
            <p:cNvSpPr/>
            <p:nvPr/>
          </p:nvSpPr>
          <p:spPr>
            <a:xfrm>
              <a:off x="1620500" y="1554050"/>
              <a:ext cx="120100" cy="116775"/>
            </a:xfrm>
            <a:custGeom>
              <a:avLst/>
              <a:gdLst/>
              <a:ahLst/>
              <a:cxnLst/>
              <a:rect l="l" t="t" r="r" b="b"/>
              <a:pathLst>
                <a:path w="4804" h="4671" extrusionOk="0">
                  <a:moveTo>
                    <a:pt x="4804" y="1"/>
                  </a:moveTo>
                  <a:lnTo>
                    <a:pt x="4804" y="1"/>
                  </a:lnTo>
                  <a:cubicBezTo>
                    <a:pt x="4570" y="167"/>
                    <a:pt x="4303" y="401"/>
                    <a:pt x="4070" y="601"/>
                  </a:cubicBezTo>
                  <a:cubicBezTo>
                    <a:pt x="3603" y="1001"/>
                    <a:pt x="3002" y="1602"/>
                    <a:pt x="2335" y="2236"/>
                  </a:cubicBezTo>
                  <a:cubicBezTo>
                    <a:pt x="1668" y="2869"/>
                    <a:pt x="1101" y="3436"/>
                    <a:pt x="667" y="3903"/>
                  </a:cubicBezTo>
                  <a:cubicBezTo>
                    <a:pt x="434" y="4170"/>
                    <a:pt x="234" y="4370"/>
                    <a:pt x="0" y="4671"/>
                  </a:cubicBezTo>
                  <a:cubicBezTo>
                    <a:pt x="301" y="4504"/>
                    <a:pt x="534" y="4270"/>
                    <a:pt x="768" y="4037"/>
                  </a:cubicBezTo>
                  <a:cubicBezTo>
                    <a:pt x="1235" y="3603"/>
                    <a:pt x="1802" y="3036"/>
                    <a:pt x="2469" y="2402"/>
                  </a:cubicBezTo>
                  <a:cubicBezTo>
                    <a:pt x="3136" y="1769"/>
                    <a:pt x="3736" y="1168"/>
                    <a:pt x="4137" y="735"/>
                  </a:cubicBezTo>
                  <a:cubicBezTo>
                    <a:pt x="4403" y="534"/>
                    <a:pt x="4604" y="268"/>
                    <a:pt x="48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71"/>
            <p:cNvSpPr/>
            <p:nvPr/>
          </p:nvSpPr>
          <p:spPr>
            <a:xfrm>
              <a:off x="2395225" y="1551550"/>
              <a:ext cx="116775" cy="120125"/>
            </a:xfrm>
            <a:custGeom>
              <a:avLst/>
              <a:gdLst/>
              <a:ahLst/>
              <a:cxnLst/>
              <a:rect l="l" t="t" r="r" b="b"/>
              <a:pathLst>
                <a:path w="4671" h="4805" extrusionOk="0">
                  <a:moveTo>
                    <a:pt x="0" y="1"/>
                  </a:moveTo>
                  <a:cubicBezTo>
                    <a:pt x="167" y="267"/>
                    <a:pt x="434" y="501"/>
                    <a:pt x="634" y="768"/>
                  </a:cubicBezTo>
                  <a:cubicBezTo>
                    <a:pt x="1001" y="1201"/>
                    <a:pt x="1635" y="1802"/>
                    <a:pt x="2268" y="2469"/>
                  </a:cubicBezTo>
                  <a:cubicBezTo>
                    <a:pt x="2869" y="3136"/>
                    <a:pt x="3503" y="3703"/>
                    <a:pt x="3936" y="4137"/>
                  </a:cubicBezTo>
                  <a:cubicBezTo>
                    <a:pt x="4170" y="4370"/>
                    <a:pt x="4437" y="4604"/>
                    <a:pt x="4670" y="4804"/>
                  </a:cubicBezTo>
                  <a:cubicBezTo>
                    <a:pt x="4503" y="4504"/>
                    <a:pt x="4303" y="4237"/>
                    <a:pt x="4036" y="4037"/>
                  </a:cubicBezTo>
                  <a:cubicBezTo>
                    <a:pt x="3636" y="3603"/>
                    <a:pt x="3036" y="3003"/>
                    <a:pt x="2435" y="2336"/>
                  </a:cubicBezTo>
                  <a:cubicBezTo>
                    <a:pt x="1801" y="1668"/>
                    <a:pt x="1168" y="1101"/>
                    <a:pt x="767" y="668"/>
                  </a:cubicBezTo>
                  <a:cubicBezTo>
                    <a:pt x="500" y="434"/>
                    <a:pt x="234" y="20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71"/>
            <p:cNvSpPr/>
            <p:nvPr/>
          </p:nvSpPr>
          <p:spPr>
            <a:xfrm>
              <a:off x="2393550" y="751825"/>
              <a:ext cx="119275" cy="116775"/>
            </a:xfrm>
            <a:custGeom>
              <a:avLst/>
              <a:gdLst/>
              <a:ahLst/>
              <a:cxnLst/>
              <a:rect l="l" t="t" r="r" b="b"/>
              <a:pathLst>
                <a:path w="4771" h="4671" extrusionOk="0">
                  <a:moveTo>
                    <a:pt x="4770" y="0"/>
                  </a:moveTo>
                  <a:cubicBezTo>
                    <a:pt x="4470" y="167"/>
                    <a:pt x="4270" y="400"/>
                    <a:pt x="4037" y="634"/>
                  </a:cubicBezTo>
                  <a:cubicBezTo>
                    <a:pt x="3570" y="1067"/>
                    <a:pt x="3003" y="1635"/>
                    <a:pt x="2335" y="2268"/>
                  </a:cubicBezTo>
                  <a:cubicBezTo>
                    <a:pt x="1668" y="2902"/>
                    <a:pt x="1068" y="3503"/>
                    <a:pt x="668" y="3936"/>
                  </a:cubicBezTo>
                  <a:cubicBezTo>
                    <a:pt x="401" y="4170"/>
                    <a:pt x="201" y="4437"/>
                    <a:pt x="0" y="4670"/>
                  </a:cubicBezTo>
                  <a:cubicBezTo>
                    <a:pt x="267" y="4503"/>
                    <a:pt x="534" y="4270"/>
                    <a:pt x="734" y="4003"/>
                  </a:cubicBezTo>
                  <a:cubicBezTo>
                    <a:pt x="1201" y="3636"/>
                    <a:pt x="1768" y="3002"/>
                    <a:pt x="2435" y="2402"/>
                  </a:cubicBezTo>
                  <a:cubicBezTo>
                    <a:pt x="3103" y="1768"/>
                    <a:pt x="3703" y="1134"/>
                    <a:pt x="4103" y="734"/>
                  </a:cubicBezTo>
                  <a:cubicBezTo>
                    <a:pt x="4370" y="500"/>
                    <a:pt x="4570" y="267"/>
                    <a:pt x="477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71"/>
            <p:cNvSpPr/>
            <p:nvPr/>
          </p:nvSpPr>
          <p:spPr>
            <a:xfrm>
              <a:off x="1623000" y="750975"/>
              <a:ext cx="116775" cy="120125"/>
            </a:xfrm>
            <a:custGeom>
              <a:avLst/>
              <a:gdLst/>
              <a:ahLst/>
              <a:cxnLst/>
              <a:rect l="l" t="t" r="r" b="b"/>
              <a:pathLst>
                <a:path w="4671" h="4805" extrusionOk="0">
                  <a:moveTo>
                    <a:pt x="0" y="1"/>
                  </a:moveTo>
                  <a:lnTo>
                    <a:pt x="0" y="1"/>
                  </a:lnTo>
                  <a:cubicBezTo>
                    <a:pt x="167" y="301"/>
                    <a:pt x="367" y="534"/>
                    <a:pt x="634" y="768"/>
                  </a:cubicBezTo>
                  <a:cubicBezTo>
                    <a:pt x="1034" y="1202"/>
                    <a:pt x="1635" y="1802"/>
                    <a:pt x="2235" y="2469"/>
                  </a:cubicBezTo>
                  <a:cubicBezTo>
                    <a:pt x="2869" y="3136"/>
                    <a:pt x="3503" y="3703"/>
                    <a:pt x="3903" y="4137"/>
                  </a:cubicBezTo>
                  <a:cubicBezTo>
                    <a:pt x="4170" y="4370"/>
                    <a:pt x="4404" y="4604"/>
                    <a:pt x="4670" y="4804"/>
                  </a:cubicBezTo>
                  <a:cubicBezTo>
                    <a:pt x="4470" y="4504"/>
                    <a:pt x="4237" y="4270"/>
                    <a:pt x="4037" y="4037"/>
                  </a:cubicBezTo>
                  <a:cubicBezTo>
                    <a:pt x="3670" y="3603"/>
                    <a:pt x="3036" y="3003"/>
                    <a:pt x="2402" y="2336"/>
                  </a:cubicBezTo>
                  <a:cubicBezTo>
                    <a:pt x="1802" y="1669"/>
                    <a:pt x="1168" y="1101"/>
                    <a:pt x="734" y="668"/>
                  </a:cubicBezTo>
                  <a:cubicBezTo>
                    <a:pt x="501" y="434"/>
                    <a:pt x="234" y="20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71"/>
            <p:cNvSpPr/>
            <p:nvPr/>
          </p:nvSpPr>
          <p:spPr>
            <a:xfrm>
              <a:off x="1738075" y="864400"/>
              <a:ext cx="657175" cy="687175"/>
            </a:xfrm>
            <a:custGeom>
              <a:avLst/>
              <a:gdLst/>
              <a:ahLst/>
              <a:cxnLst/>
              <a:rect l="l" t="t" r="r" b="b"/>
              <a:pathLst>
                <a:path w="26287" h="27487" extrusionOk="0">
                  <a:moveTo>
                    <a:pt x="1" y="0"/>
                  </a:moveTo>
                  <a:lnTo>
                    <a:pt x="1" y="134"/>
                  </a:lnTo>
                  <a:lnTo>
                    <a:pt x="1" y="27420"/>
                  </a:lnTo>
                  <a:lnTo>
                    <a:pt x="1" y="27487"/>
                  </a:lnTo>
                  <a:lnTo>
                    <a:pt x="101" y="27487"/>
                  </a:lnTo>
                  <a:lnTo>
                    <a:pt x="19081" y="27420"/>
                  </a:lnTo>
                  <a:lnTo>
                    <a:pt x="19014" y="27420"/>
                  </a:lnTo>
                  <a:lnTo>
                    <a:pt x="234" y="27354"/>
                  </a:lnTo>
                  <a:lnTo>
                    <a:pt x="234" y="27354"/>
                  </a:lnTo>
                  <a:lnTo>
                    <a:pt x="234" y="267"/>
                  </a:lnTo>
                  <a:lnTo>
                    <a:pt x="26119" y="267"/>
                  </a:lnTo>
                  <a:cubicBezTo>
                    <a:pt x="26120" y="8362"/>
                    <a:pt x="26153" y="15131"/>
                    <a:pt x="26153" y="19915"/>
                  </a:cubicBezTo>
                  <a:cubicBezTo>
                    <a:pt x="26219" y="22283"/>
                    <a:pt x="26219" y="24151"/>
                    <a:pt x="26219" y="25452"/>
                  </a:cubicBezTo>
                  <a:lnTo>
                    <a:pt x="26219" y="26920"/>
                  </a:lnTo>
                  <a:lnTo>
                    <a:pt x="26219" y="27286"/>
                  </a:lnTo>
                  <a:lnTo>
                    <a:pt x="26219" y="27420"/>
                  </a:lnTo>
                  <a:cubicBezTo>
                    <a:pt x="26219" y="27420"/>
                    <a:pt x="26253" y="27353"/>
                    <a:pt x="26253" y="27286"/>
                  </a:cubicBezTo>
                  <a:lnTo>
                    <a:pt x="26253" y="26920"/>
                  </a:lnTo>
                  <a:lnTo>
                    <a:pt x="26253" y="25452"/>
                  </a:lnTo>
                  <a:lnTo>
                    <a:pt x="26253" y="19915"/>
                  </a:lnTo>
                  <a:cubicBezTo>
                    <a:pt x="26253" y="15111"/>
                    <a:pt x="26286" y="8273"/>
                    <a:pt x="26286" y="100"/>
                  </a:cubicBezTo>
                  <a:lnTo>
                    <a:pt x="2628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71"/>
            <p:cNvSpPr/>
            <p:nvPr/>
          </p:nvSpPr>
          <p:spPr>
            <a:xfrm>
              <a:off x="1899850" y="1152100"/>
              <a:ext cx="182675" cy="169325"/>
            </a:xfrm>
            <a:custGeom>
              <a:avLst/>
              <a:gdLst/>
              <a:ahLst/>
              <a:cxnLst/>
              <a:rect l="l" t="t" r="r" b="b"/>
              <a:pathLst>
                <a:path w="7307" h="6773" extrusionOk="0">
                  <a:moveTo>
                    <a:pt x="568" y="1"/>
                  </a:moveTo>
                  <a:cubicBezTo>
                    <a:pt x="568" y="1"/>
                    <a:pt x="1" y="6772"/>
                    <a:pt x="7306" y="6772"/>
                  </a:cubicBezTo>
                  <a:cubicBezTo>
                    <a:pt x="7306" y="3136"/>
                    <a:pt x="4337" y="301"/>
                    <a:pt x="56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71"/>
            <p:cNvSpPr/>
            <p:nvPr/>
          </p:nvSpPr>
          <p:spPr>
            <a:xfrm>
              <a:off x="2079150" y="1151875"/>
              <a:ext cx="169325" cy="169550"/>
            </a:xfrm>
            <a:custGeom>
              <a:avLst/>
              <a:gdLst/>
              <a:ahLst/>
              <a:cxnLst/>
              <a:rect l="l" t="t" r="r" b="b"/>
              <a:pathLst>
                <a:path w="6773" h="6782" extrusionOk="0">
                  <a:moveTo>
                    <a:pt x="6470" y="1"/>
                  </a:moveTo>
                  <a:cubicBezTo>
                    <a:pt x="5156" y="1"/>
                    <a:pt x="1" y="407"/>
                    <a:pt x="1" y="6781"/>
                  </a:cubicBezTo>
                  <a:cubicBezTo>
                    <a:pt x="3637" y="6781"/>
                    <a:pt x="6472" y="3779"/>
                    <a:pt x="6772" y="10"/>
                  </a:cubicBezTo>
                  <a:cubicBezTo>
                    <a:pt x="6772" y="10"/>
                    <a:pt x="6662" y="1"/>
                    <a:pt x="647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71"/>
            <p:cNvSpPr/>
            <p:nvPr/>
          </p:nvSpPr>
          <p:spPr>
            <a:xfrm>
              <a:off x="1936550" y="1059525"/>
              <a:ext cx="212675" cy="261050"/>
            </a:xfrm>
            <a:custGeom>
              <a:avLst/>
              <a:gdLst/>
              <a:ahLst/>
              <a:cxnLst/>
              <a:rect l="l" t="t" r="r" b="b"/>
              <a:pathLst>
                <a:path w="8507" h="10442" extrusionOk="0">
                  <a:moveTo>
                    <a:pt x="5505" y="1"/>
                  </a:moveTo>
                  <a:lnTo>
                    <a:pt x="5505" y="1"/>
                  </a:lnTo>
                  <a:cubicBezTo>
                    <a:pt x="5504" y="1"/>
                    <a:pt x="1" y="4971"/>
                    <a:pt x="5805" y="10442"/>
                  </a:cubicBezTo>
                  <a:cubicBezTo>
                    <a:pt x="8507" y="7606"/>
                    <a:pt x="8307" y="3103"/>
                    <a:pt x="55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71"/>
            <p:cNvSpPr/>
            <p:nvPr/>
          </p:nvSpPr>
          <p:spPr>
            <a:xfrm>
              <a:off x="1606325" y="5032375"/>
              <a:ext cx="4529925" cy="5875"/>
            </a:xfrm>
            <a:custGeom>
              <a:avLst/>
              <a:gdLst/>
              <a:ahLst/>
              <a:cxnLst/>
              <a:rect l="l" t="t" r="r" b="b"/>
              <a:pathLst>
                <a:path w="181197" h="235" extrusionOk="0">
                  <a:moveTo>
                    <a:pt x="90598" y="1"/>
                  </a:moveTo>
                  <a:cubicBezTo>
                    <a:pt x="40563" y="1"/>
                    <a:pt x="0" y="34"/>
                    <a:pt x="0" y="134"/>
                  </a:cubicBezTo>
                  <a:cubicBezTo>
                    <a:pt x="0" y="201"/>
                    <a:pt x="40563" y="234"/>
                    <a:pt x="90598" y="234"/>
                  </a:cubicBezTo>
                  <a:cubicBezTo>
                    <a:pt x="140634" y="234"/>
                    <a:pt x="181196" y="167"/>
                    <a:pt x="181196" y="134"/>
                  </a:cubicBezTo>
                  <a:cubicBezTo>
                    <a:pt x="181196" y="34"/>
                    <a:pt x="140634" y="1"/>
                    <a:pt x="905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71"/>
            <p:cNvSpPr/>
            <p:nvPr/>
          </p:nvSpPr>
          <p:spPr>
            <a:xfrm>
              <a:off x="2140875" y="2004675"/>
              <a:ext cx="622125" cy="889650"/>
            </a:xfrm>
            <a:custGeom>
              <a:avLst/>
              <a:gdLst/>
              <a:ahLst/>
              <a:cxnLst/>
              <a:rect l="l" t="t" r="r" b="b"/>
              <a:pathLst>
                <a:path w="24885" h="35586" extrusionOk="0">
                  <a:moveTo>
                    <a:pt x="16067" y="0"/>
                  </a:moveTo>
                  <a:cubicBezTo>
                    <a:pt x="12940" y="0"/>
                    <a:pt x="10054" y="2129"/>
                    <a:pt x="7973" y="4525"/>
                  </a:cubicBezTo>
                  <a:cubicBezTo>
                    <a:pt x="867" y="12731"/>
                    <a:pt x="0" y="25740"/>
                    <a:pt x="5971" y="34847"/>
                  </a:cubicBezTo>
                  <a:cubicBezTo>
                    <a:pt x="6903" y="35361"/>
                    <a:pt x="7864" y="35585"/>
                    <a:pt x="8832" y="35585"/>
                  </a:cubicBezTo>
                  <a:cubicBezTo>
                    <a:pt x="12261" y="35585"/>
                    <a:pt x="15771" y="32761"/>
                    <a:pt x="18347" y="29977"/>
                  </a:cubicBezTo>
                  <a:cubicBezTo>
                    <a:pt x="21649" y="26441"/>
                    <a:pt x="23050" y="21571"/>
                    <a:pt x="23951" y="16834"/>
                  </a:cubicBezTo>
                  <a:cubicBezTo>
                    <a:pt x="24518" y="13398"/>
                    <a:pt x="24885" y="9862"/>
                    <a:pt x="23851" y="6560"/>
                  </a:cubicBezTo>
                  <a:cubicBezTo>
                    <a:pt x="22816" y="3258"/>
                    <a:pt x="20048" y="322"/>
                    <a:pt x="16612" y="22"/>
                  </a:cubicBezTo>
                  <a:cubicBezTo>
                    <a:pt x="16430" y="7"/>
                    <a:pt x="16248" y="0"/>
                    <a:pt x="16067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71"/>
            <p:cNvSpPr/>
            <p:nvPr/>
          </p:nvSpPr>
          <p:spPr>
            <a:xfrm>
              <a:off x="2316000" y="3542625"/>
              <a:ext cx="358600" cy="444725"/>
            </a:xfrm>
            <a:custGeom>
              <a:avLst/>
              <a:gdLst/>
              <a:ahLst/>
              <a:cxnLst/>
              <a:rect l="l" t="t" r="r" b="b"/>
              <a:pathLst>
                <a:path w="14344" h="17789" extrusionOk="0">
                  <a:moveTo>
                    <a:pt x="9988" y="1"/>
                  </a:moveTo>
                  <a:cubicBezTo>
                    <a:pt x="8584" y="1"/>
                    <a:pt x="7187" y="752"/>
                    <a:pt x="6038" y="1682"/>
                  </a:cubicBezTo>
                  <a:cubicBezTo>
                    <a:pt x="1635" y="5252"/>
                    <a:pt x="0" y="11890"/>
                    <a:pt x="2268" y="17094"/>
                  </a:cubicBezTo>
                  <a:cubicBezTo>
                    <a:pt x="2864" y="17586"/>
                    <a:pt x="3547" y="17788"/>
                    <a:pt x="4269" y="17788"/>
                  </a:cubicBezTo>
                  <a:cubicBezTo>
                    <a:pt x="5893" y="17788"/>
                    <a:pt x="7708" y="16765"/>
                    <a:pt x="9140" y="15726"/>
                  </a:cubicBezTo>
                  <a:cubicBezTo>
                    <a:pt x="11175" y="14225"/>
                    <a:pt x="12342" y="11856"/>
                    <a:pt x="13210" y="9455"/>
                  </a:cubicBezTo>
                  <a:cubicBezTo>
                    <a:pt x="13843" y="7754"/>
                    <a:pt x="14344" y="5952"/>
                    <a:pt x="14077" y="4184"/>
                  </a:cubicBezTo>
                  <a:cubicBezTo>
                    <a:pt x="13843" y="2383"/>
                    <a:pt x="12643" y="582"/>
                    <a:pt x="10908" y="115"/>
                  </a:cubicBezTo>
                  <a:cubicBezTo>
                    <a:pt x="10603" y="37"/>
                    <a:pt x="10295" y="1"/>
                    <a:pt x="9988" y="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71"/>
            <p:cNvSpPr/>
            <p:nvPr/>
          </p:nvSpPr>
          <p:spPr>
            <a:xfrm>
              <a:off x="1495400" y="3339900"/>
              <a:ext cx="558775" cy="594800"/>
            </a:xfrm>
            <a:custGeom>
              <a:avLst/>
              <a:gdLst/>
              <a:ahLst/>
              <a:cxnLst/>
              <a:rect l="l" t="t" r="r" b="b"/>
              <a:pathLst>
                <a:path w="22351" h="23792" extrusionOk="0">
                  <a:moveTo>
                    <a:pt x="6034" y="0"/>
                  </a:moveTo>
                  <a:cubicBezTo>
                    <a:pt x="5149" y="0"/>
                    <a:pt x="4278" y="165"/>
                    <a:pt x="3470" y="552"/>
                  </a:cubicBezTo>
                  <a:cubicBezTo>
                    <a:pt x="1168" y="1686"/>
                    <a:pt x="1" y="4554"/>
                    <a:pt x="168" y="7190"/>
                  </a:cubicBezTo>
                  <a:cubicBezTo>
                    <a:pt x="334" y="9825"/>
                    <a:pt x="1635" y="12193"/>
                    <a:pt x="3003" y="14428"/>
                  </a:cubicBezTo>
                  <a:cubicBezTo>
                    <a:pt x="4971" y="17564"/>
                    <a:pt x="7306" y="20566"/>
                    <a:pt x="10642" y="22167"/>
                  </a:cubicBezTo>
                  <a:cubicBezTo>
                    <a:pt x="12503" y="23042"/>
                    <a:pt x="14706" y="23792"/>
                    <a:pt x="16696" y="23792"/>
                  </a:cubicBezTo>
                  <a:cubicBezTo>
                    <a:pt x="18273" y="23792"/>
                    <a:pt x="19716" y="23321"/>
                    <a:pt x="20749" y="22067"/>
                  </a:cubicBezTo>
                  <a:cubicBezTo>
                    <a:pt x="22350" y="13995"/>
                    <a:pt x="18114" y="5121"/>
                    <a:pt x="10808" y="1319"/>
                  </a:cubicBezTo>
                  <a:cubicBezTo>
                    <a:pt x="9359" y="561"/>
                    <a:pt x="7670" y="0"/>
                    <a:pt x="6034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71"/>
            <p:cNvSpPr/>
            <p:nvPr/>
          </p:nvSpPr>
          <p:spPr>
            <a:xfrm>
              <a:off x="1460375" y="2653250"/>
              <a:ext cx="650500" cy="730925"/>
            </a:xfrm>
            <a:custGeom>
              <a:avLst/>
              <a:gdLst/>
              <a:ahLst/>
              <a:cxnLst/>
              <a:rect l="l" t="t" r="r" b="b"/>
              <a:pathLst>
                <a:path w="26020" h="29237" extrusionOk="0">
                  <a:moveTo>
                    <a:pt x="7018" y="0"/>
                  </a:moveTo>
                  <a:cubicBezTo>
                    <a:pt x="6222" y="0"/>
                    <a:pt x="5433" y="132"/>
                    <a:pt x="4671" y="431"/>
                  </a:cubicBezTo>
                  <a:cubicBezTo>
                    <a:pt x="1769" y="1499"/>
                    <a:pt x="168" y="4734"/>
                    <a:pt x="67" y="7770"/>
                  </a:cubicBezTo>
                  <a:cubicBezTo>
                    <a:pt x="1" y="10805"/>
                    <a:pt x="1168" y="13774"/>
                    <a:pt x="2536" y="16509"/>
                  </a:cubicBezTo>
                  <a:cubicBezTo>
                    <a:pt x="4404" y="20345"/>
                    <a:pt x="6839" y="24148"/>
                    <a:pt x="10508" y="26350"/>
                  </a:cubicBezTo>
                  <a:cubicBezTo>
                    <a:pt x="12889" y="27800"/>
                    <a:pt x="16240" y="29236"/>
                    <a:pt x="19129" y="29236"/>
                  </a:cubicBezTo>
                  <a:cubicBezTo>
                    <a:pt x="20691" y="29236"/>
                    <a:pt x="22118" y="28816"/>
                    <a:pt x="23184" y="27751"/>
                  </a:cubicBezTo>
                  <a:cubicBezTo>
                    <a:pt x="26019" y="18577"/>
                    <a:pt x="21183" y="7369"/>
                    <a:pt x="13143" y="2132"/>
                  </a:cubicBezTo>
                  <a:cubicBezTo>
                    <a:pt x="11322" y="942"/>
                    <a:pt x="9147" y="0"/>
                    <a:pt x="7018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71"/>
            <p:cNvSpPr/>
            <p:nvPr/>
          </p:nvSpPr>
          <p:spPr>
            <a:xfrm>
              <a:off x="1668875" y="3513800"/>
              <a:ext cx="513725" cy="956525"/>
            </a:xfrm>
            <a:custGeom>
              <a:avLst/>
              <a:gdLst/>
              <a:ahLst/>
              <a:cxnLst/>
              <a:rect l="l" t="t" r="r" b="b"/>
              <a:pathLst>
                <a:path w="20549" h="38261" extrusionOk="0">
                  <a:moveTo>
                    <a:pt x="0" y="0"/>
                  </a:moveTo>
                  <a:cubicBezTo>
                    <a:pt x="133" y="100"/>
                    <a:pt x="200" y="234"/>
                    <a:pt x="334" y="334"/>
                  </a:cubicBezTo>
                  <a:lnTo>
                    <a:pt x="1301" y="1168"/>
                  </a:lnTo>
                  <a:lnTo>
                    <a:pt x="1935" y="1735"/>
                  </a:lnTo>
                  <a:lnTo>
                    <a:pt x="2735" y="2535"/>
                  </a:lnTo>
                  <a:cubicBezTo>
                    <a:pt x="3336" y="3069"/>
                    <a:pt x="4003" y="3703"/>
                    <a:pt x="4670" y="4437"/>
                  </a:cubicBezTo>
                  <a:lnTo>
                    <a:pt x="5737" y="5604"/>
                  </a:lnTo>
                  <a:lnTo>
                    <a:pt x="6872" y="6938"/>
                  </a:lnTo>
                  <a:cubicBezTo>
                    <a:pt x="7672" y="7839"/>
                    <a:pt x="8373" y="8873"/>
                    <a:pt x="9207" y="9907"/>
                  </a:cubicBezTo>
                  <a:cubicBezTo>
                    <a:pt x="10874" y="12242"/>
                    <a:pt x="12409" y="14677"/>
                    <a:pt x="13810" y="17212"/>
                  </a:cubicBezTo>
                  <a:cubicBezTo>
                    <a:pt x="15144" y="19748"/>
                    <a:pt x="16345" y="22383"/>
                    <a:pt x="17346" y="25085"/>
                  </a:cubicBezTo>
                  <a:cubicBezTo>
                    <a:pt x="17746" y="26352"/>
                    <a:pt x="18213" y="27553"/>
                    <a:pt x="18513" y="28687"/>
                  </a:cubicBezTo>
                  <a:cubicBezTo>
                    <a:pt x="18680" y="29221"/>
                    <a:pt x="18880" y="29755"/>
                    <a:pt x="19014" y="30288"/>
                  </a:cubicBezTo>
                  <a:cubicBezTo>
                    <a:pt x="19147" y="30856"/>
                    <a:pt x="19247" y="31356"/>
                    <a:pt x="19381" y="31856"/>
                  </a:cubicBezTo>
                  <a:cubicBezTo>
                    <a:pt x="19647" y="32824"/>
                    <a:pt x="19747" y="33724"/>
                    <a:pt x="19914" y="34491"/>
                  </a:cubicBezTo>
                  <a:cubicBezTo>
                    <a:pt x="20014" y="34892"/>
                    <a:pt x="20081" y="35259"/>
                    <a:pt x="20148" y="35592"/>
                  </a:cubicBezTo>
                  <a:cubicBezTo>
                    <a:pt x="20181" y="35926"/>
                    <a:pt x="20214" y="36226"/>
                    <a:pt x="20248" y="36493"/>
                  </a:cubicBezTo>
                  <a:cubicBezTo>
                    <a:pt x="20348" y="37060"/>
                    <a:pt x="20415" y="37460"/>
                    <a:pt x="20481" y="37794"/>
                  </a:cubicBezTo>
                  <a:cubicBezTo>
                    <a:pt x="20481" y="37961"/>
                    <a:pt x="20515" y="38127"/>
                    <a:pt x="20548" y="38261"/>
                  </a:cubicBezTo>
                  <a:lnTo>
                    <a:pt x="20548" y="37760"/>
                  </a:lnTo>
                  <a:cubicBezTo>
                    <a:pt x="20515" y="37427"/>
                    <a:pt x="20481" y="37027"/>
                    <a:pt x="20415" y="36460"/>
                  </a:cubicBezTo>
                  <a:cubicBezTo>
                    <a:pt x="20415" y="36193"/>
                    <a:pt x="20381" y="35892"/>
                    <a:pt x="20348" y="35559"/>
                  </a:cubicBezTo>
                  <a:cubicBezTo>
                    <a:pt x="20315" y="35225"/>
                    <a:pt x="20248" y="34858"/>
                    <a:pt x="20181" y="34458"/>
                  </a:cubicBezTo>
                  <a:cubicBezTo>
                    <a:pt x="20048" y="33691"/>
                    <a:pt x="19914" y="32790"/>
                    <a:pt x="19681" y="31790"/>
                  </a:cubicBezTo>
                  <a:cubicBezTo>
                    <a:pt x="19581" y="31289"/>
                    <a:pt x="19481" y="30789"/>
                    <a:pt x="19347" y="30255"/>
                  </a:cubicBezTo>
                  <a:cubicBezTo>
                    <a:pt x="19214" y="29721"/>
                    <a:pt x="19047" y="29188"/>
                    <a:pt x="18880" y="28587"/>
                  </a:cubicBezTo>
                  <a:cubicBezTo>
                    <a:pt x="18580" y="27420"/>
                    <a:pt x="18146" y="26219"/>
                    <a:pt x="17713" y="24951"/>
                  </a:cubicBezTo>
                  <a:cubicBezTo>
                    <a:pt x="16712" y="22249"/>
                    <a:pt x="15511" y="19581"/>
                    <a:pt x="14177" y="17046"/>
                  </a:cubicBezTo>
                  <a:cubicBezTo>
                    <a:pt x="12742" y="14511"/>
                    <a:pt x="11208" y="12042"/>
                    <a:pt x="9507" y="9707"/>
                  </a:cubicBezTo>
                  <a:cubicBezTo>
                    <a:pt x="8673" y="8673"/>
                    <a:pt x="7906" y="7606"/>
                    <a:pt x="7138" y="6738"/>
                  </a:cubicBezTo>
                  <a:lnTo>
                    <a:pt x="6004" y="5437"/>
                  </a:lnTo>
                  <a:lnTo>
                    <a:pt x="4904" y="4337"/>
                  </a:lnTo>
                  <a:cubicBezTo>
                    <a:pt x="4203" y="3569"/>
                    <a:pt x="3536" y="2936"/>
                    <a:pt x="2969" y="2402"/>
                  </a:cubicBezTo>
                  <a:lnTo>
                    <a:pt x="2135" y="1668"/>
                  </a:lnTo>
                  <a:lnTo>
                    <a:pt x="1368" y="1068"/>
                  </a:lnTo>
                  <a:lnTo>
                    <a:pt x="367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71"/>
            <p:cNvSpPr/>
            <p:nvPr/>
          </p:nvSpPr>
          <p:spPr>
            <a:xfrm>
              <a:off x="1691375" y="2872500"/>
              <a:ext cx="508725" cy="1638700"/>
            </a:xfrm>
            <a:custGeom>
              <a:avLst/>
              <a:gdLst/>
              <a:ahLst/>
              <a:cxnLst/>
              <a:rect l="l" t="t" r="r" b="b"/>
              <a:pathLst>
                <a:path w="20349" h="65548" extrusionOk="0">
                  <a:moveTo>
                    <a:pt x="67" y="0"/>
                  </a:moveTo>
                  <a:cubicBezTo>
                    <a:pt x="1" y="0"/>
                    <a:pt x="67" y="67"/>
                    <a:pt x="134" y="167"/>
                  </a:cubicBezTo>
                  <a:lnTo>
                    <a:pt x="468" y="568"/>
                  </a:lnTo>
                  <a:lnTo>
                    <a:pt x="1735" y="2202"/>
                  </a:lnTo>
                  <a:lnTo>
                    <a:pt x="2636" y="3370"/>
                  </a:lnTo>
                  <a:cubicBezTo>
                    <a:pt x="2969" y="3803"/>
                    <a:pt x="3303" y="4304"/>
                    <a:pt x="3670" y="4804"/>
                  </a:cubicBezTo>
                  <a:cubicBezTo>
                    <a:pt x="4404" y="5838"/>
                    <a:pt x="5271" y="6939"/>
                    <a:pt x="6105" y="8340"/>
                  </a:cubicBezTo>
                  <a:cubicBezTo>
                    <a:pt x="6505" y="9007"/>
                    <a:pt x="6939" y="9707"/>
                    <a:pt x="7439" y="10408"/>
                  </a:cubicBezTo>
                  <a:cubicBezTo>
                    <a:pt x="7940" y="11142"/>
                    <a:pt x="8340" y="11976"/>
                    <a:pt x="8807" y="12743"/>
                  </a:cubicBezTo>
                  <a:cubicBezTo>
                    <a:pt x="9774" y="14377"/>
                    <a:pt x="10642" y="16179"/>
                    <a:pt x="11609" y="18047"/>
                  </a:cubicBezTo>
                  <a:cubicBezTo>
                    <a:pt x="13510" y="22183"/>
                    <a:pt x="15178" y="26419"/>
                    <a:pt x="16512" y="30756"/>
                  </a:cubicBezTo>
                  <a:cubicBezTo>
                    <a:pt x="17813" y="35159"/>
                    <a:pt x="18747" y="39595"/>
                    <a:pt x="19348" y="44099"/>
                  </a:cubicBezTo>
                  <a:cubicBezTo>
                    <a:pt x="19581" y="46234"/>
                    <a:pt x="19815" y="48202"/>
                    <a:pt x="19915" y="50070"/>
                  </a:cubicBezTo>
                  <a:cubicBezTo>
                    <a:pt x="19948" y="51037"/>
                    <a:pt x="20015" y="51904"/>
                    <a:pt x="20015" y="52772"/>
                  </a:cubicBezTo>
                  <a:lnTo>
                    <a:pt x="20015" y="55273"/>
                  </a:lnTo>
                  <a:cubicBezTo>
                    <a:pt x="20082" y="56874"/>
                    <a:pt x="19948" y="58342"/>
                    <a:pt x="19915" y="59576"/>
                  </a:cubicBezTo>
                  <a:cubicBezTo>
                    <a:pt x="19848" y="60210"/>
                    <a:pt x="19848" y="60844"/>
                    <a:pt x="19815" y="61344"/>
                  </a:cubicBezTo>
                  <a:cubicBezTo>
                    <a:pt x="19781" y="61845"/>
                    <a:pt x="19748" y="62345"/>
                    <a:pt x="19681" y="62779"/>
                  </a:cubicBezTo>
                  <a:cubicBezTo>
                    <a:pt x="19615" y="63679"/>
                    <a:pt x="19515" y="64346"/>
                    <a:pt x="19481" y="64847"/>
                  </a:cubicBezTo>
                  <a:cubicBezTo>
                    <a:pt x="19481" y="65047"/>
                    <a:pt x="19448" y="65214"/>
                    <a:pt x="19448" y="65381"/>
                  </a:cubicBezTo>
                  <a:lnTo>
                    <a:pt x="19448" y="65547"/>
                  </a:lnTo>
                  <a:cubicBezTo>
                    <a:pt x="19481" y="65514"/>
                    <a:pt x="19481" y="65447"/>
                    <a:pt x="19515" y="65381"/>
                  </a:cubicBezTo>
                  <a:cubicBezTo>
                    <a:pt x="19581" y="65214"/>
                    <a:pt x="19581" y="65047"/>
                    <a:pt x="19615" y="64813"/>
                  </a:cubicBezTo>
                  <a:cubicBezTo>
                    <a:pt x="19648" y="64313"/>
                    <a:pt x="19748" y="63679"/>
                    <a:pt x="19848" y="62779"/>
                  </a:cubicBezTo>
                  <a:cubicBezTo>
                    <a:pt x="19915" y="62378"/>
                    <a:pt x="19982" y="61878"/>
                    <a:pt x="20015" y="61311"/>
                  </a:cubicBezTo>
                  <a:cubicBezTo>
                    <a:pt x="20048" y="60777"/>
                    <a:pt x="20115" y="60210"/>
                    <a:pt x="20148" y="59576"/>
                  </a:cubicBezTo>
                  <a:cubicBezTo>
                    <a:pt x="20182" y="58342"/>
                    <a:pt x="20349" y="56874"/>
                    <a:pt x="20315" y="55273"/>
                  </a:cubicBezTo>
                  <a:lnTo>
                    <a:pt x="20315" y="52772"/>
                  </a:lnTo>
                  <a:cubicBezTo>
                    <a:pt x="20315" y="51904"/>
                    <a:pt x="20248" y="51037"/>
                    <a:pt x="20182" y="50070"/>
                  </a:cubicBezTo>
                  <a:cubicBezTo>
                    <a:pt x="20148" y="48202"/>
                    <a:pt x="19915" y="46200"/>
                    <a:pt x="19681" y="44099"/>
                  </a:cubicBezTo>
                  <a:cubicBezTo>
                    <a:pt x="19114" y="39562"/>
                    <a:pt x="18147" y="35092"/>
                    <a:pt x="16913" y="30689"/>
                  </a:cubicBezTo>
                  <a:cubicBezTo>
                    <a:pt x="15578" y="26286"/>
                    <a:pt x="13877" y="22016"/>
                    <a:pt x="11943" y="17880"/>
                  </a:cubicBezTo>
                  <a:cubicBezTo>
                    <a:pt x="10975" y="16012"/>
                    <a:pt x="10108" y="14177"/>
                    <a:pt x="9107" y="12576"/>
                  </a:cubicBezTo>
                  <a:cubicBezTo>
                    <a:pt x="8640" y="11776"/>
                    <a:pt x="8173" y="10942"/>
                    <a:pt x="7706" y="10241"/>
                  </a:cubicBezTo>
                  <a:cubicBezTo>
                    <a:pt x="7273" y="9541"/>
                    <a:pt x="6806" y="8840"/>
                    <a:pt x="6339" y="8173"/>
                  </a:cubicBezTo>
                  <a:cubicBezTo>
                    <a:pt x="5505" y="6839"/>
                    <a:pt x="4604" y="5705"/>
                    <a:pt x="3837" y="4670"/>
                  </a:cubicBezTo>
                  <a:cubicBezTo>
                    <a:pt x="3470" y="4170"/>
                    <a:pt x="3136" y="3670"/>
                    <a:pt x="2803" y="3236"/>
                  </a:cubicBezTo>
                  <a:lnTo>
                    <a:pt x="1835" y="2135"/>
                  </a:lnTo>
                  <a:lnTo>
                    <a:pt x="501" y="534"/>
                  </a:lnTo>
                  <a:lnTo>
                    <a:pt x="167" y="134"/>
                  </a:lnTo>
                  <a:cubicBezTo>
                    <a:pt x="101" y="34"/>
                    <a:pt x="101" y="0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71"/>
            <p:cNvSpPr/>
            <p:nvPr/>
          </p:nvSpPr>
          <p:spPr>
            <a:xfrm>
              <a:off x="2176725" y="2280400"/>
              <a:ext cx="387800" cy="1721275"/>
            </a:xfrm>
            <a:custGeom>
              <a:avLst/>
              <a:gdLst/>
              <a:ahLst/>
              <a:cxnLst/>
              <a:rect l="l" t="t" r="r" b="b"/>
              <a:pathLst>
                <a:path w="15512" h="68851" extrusionOk="0">
                  <a:moveTo>
                    <a:pt x="15512" y="1"/>
                  </a:moveTo>
                  <a:cubicBezTo>
                    <a:pt x="15445" y="34"/>
                    <a:pt x="15445" y="68"/>
                    <a:pt x="15378" y="168"/>
                  </a:cubicBezTo>
                  <a:lnTo>
                    <a:pt x="15078" y="635"/>
                  </a:lnTo>
                  <a:lnTo>
                    <a:pt x="13977" y="2403"/>
                  </a:lnTo>
                  <a:cubicBezTo>
                    <a:pt x="13777" y="2803"/>
                    <a:pt x="13477" y="3203"/>
                    <a:pt x="13243" y="3703"/>
                  </a:cubicBezTo>
                  <a:lnTo>
                    <a:pt x="12409" y="5305"/>
                  </a:lnTo>
                  <a:cubicBezTo>
                    <a:pt x="12109" y="5872"/>
                    <a:pt x="11776" y="6505"/>
                    <a:pt x="11442" y="7139"/>
                  </a:cubicBezTo>
                  <a:cubicBezTo>
                    <a:pt x="11108" y="7740"/>
                    <a:pt x="10842" y="8474"/>
                    <a:pt x="10508" y="9207"/>
                  </a:cubicBezTo>
                  <a:cubicBezTo>
                    <a:pt x="10174" y="9975"/>
                    <a:pt x="9774" y="10742"/>
                    <a:pt x="9441" y="11542"/>
                  </a:cubicBezTo>
                  <a:cubicBezTo>
                    <a:pt x="9107" y="12343"/>
                    <a:pt x="8773" y="13210"/>
                    <a:pt x="8440" y="14078"/>
                  </a:cubicBezTo>
                  <a:cubicBezTo>
                    <a:pt x="8273" y="14511"/>
                    <a:pt x="8073" y="14978"/>
                    <a:pt x="7906" y="15412"/>
                  </a:cubicBezTo>
                  <a:cubicBezTo>
                    <a:pt x="7739" y="15879"/>
                    <a:pt x="7573" y="16379"/>
                    <a:pt x="7406" y="16846"/>
                  </a:cubicBezTo>
                  <a:lnTo>
                    <a:pt x="6405" y="19815"/>
                  </a:lnTo>
                  <a:cubicBezTo>
                    <a:pt x="5104" y="23885"/>
                    <a:pt x="3870" y="28421"/>
                    <a:pt x="2903" y="33258"/>
                  </a:cubicBezTo>
                  <a:cubicBezTo>
                    <a:pt x="1935" y="38095"/>
                    <a:pt x="1268" y="42765"/>
                    <a:pt x="768" y="47034"/>
                  </a:cubicBezTo>
                  <a:cubicBezTo>
                    <a:pt x="367" y="51271"/>
                    <a:pt x="67" y="55107"/>
                    <a:pt x="34" y="58376"/>
                  </a:cubicBezTo>
                  <a:cubicBezTo>
                    <a:pt x="1" y="60010"/>
                    <a:pt x="1" y="61445"/>
                    <a:pt x="1" y="62746"/>
                  </a:cubicBezTo>
                  <a:cubicBezTo>
                    <a:pt x="1" y="64047"/>
                    <a:pt x="34" y="65181"/>
                    <a:pt x="67" y="66048"/>
                  </a:cubicBezTo>
                  <a:cubicBezTo>
                    <a:pt x="101" y="66915"/>
                    <a:pt x="167" y="67616"/>
                    <a:pt x="167" y="68116"/>
                  </a:cubicBezTo>
                  <a:cubicBezTo>
                    <a:pt x="201" y="68350"/>
                    <a:pt x="201" y="68517"/>
                    <a:pt x="201" y="68683"/>
                  </a:cubicBezTo>
                  <a:cubicBezTo>
                    <a:pt x="201" y="68717"/>
                    <a:pt x="234" y="68783"/>
                    <a:pt x="234" y="68850"/>
                  </a:cubicBezTo>
                  <a:lnTo>
                    <a:pt x="234" y="68617"/>
                  </a:lnTo>
                  <a:lnTo>
                    <a:pt x="234" y="68083"/>
                  </a:lnTo>
                  <a:cubicBezTo>
                    <a:pt x="234" y="67583"/>
                    <a:pt x="234" y="66915"/>
                    <a:pt x="201" y="66015"/>
                  </a:cubicBezTo>
                  <a:cubicBezTo>
                    <a:pt x="167" y="65081"/>
                    <a:pt x="167" y="64013"/>
                    <a:pt x="201" y="62712"/>
                  </a:cubicBezTo>
                  <a:cubicBezTo>
                    <a:pt x="234" y="61411"/>
                    <a:pt x="234" y="59944"/>
                    <a:pt x="334" y="58343"/>
                  </a:cubicBezTo>
                  <a:cubicBezTo>
                    <a:pt x="401" y="55107"/>
                    <a:pt x="734" y="51271"/>
                    <a:pt x="1168" y="47034"/>
                  </a:cubicBezTo>
                  <a:cubicBezTo>
                    <a:pt x="1668" y="42765"/>
                    <a:pt x="2336" y="38095"/>
                    <a:pt x="3336" y="33325"/>
                  </a:cubicBezTo>
                  <a:cubicBezTo>
                    <a:pt x="4304" y="28521"/>
                    <a:pt x="5538" y="23985"/>
                    <a:pt x="6772" y="19882"/>
                  </a:cubicBezTo>
                  <a:cubicBezTo>
                    <a:pt x="7106" y="18881"/>
                    <a:pt x="7439" y="17880"/>
                    <a:pt x="7773" y="16913"/>
                  </a:cubicBezTo>
                  <a:lnTo>
                    <a:pt x="8273" y="15512"/>
                  </a:lnTo>
                  <a:cubicBezTo>
                    <a:pt x="8440" y="15045"/>
                    <a:pt x="8607" y="14645"/>
                    <a:pt x="8773" y="14178"/>
                  </a:cubicBezTo>
                  <a:lnTo>
                    <a:pt x="9774" y="11642"/>
                  </a:lnTo>
                  <a:cubicBezTo>
                    <a:pt x="10108" y="10809"/>
                    <a:pt x="10441" y="10041"/>
                    <a:pt x="10775" y="9307"/>
                  </a:cubicBezTo>
                  <a:cubicBezTo>
                    <a:pt x="11108" y="8540"/>
                    <a:pt x="11409" y="7840"/>
                    <a:pt x="11709" y="7173"/>
                  </a:cubicBezTo>
                  <a:lnTo>
                    <a:pt x="12610" y="5338"/>
                  </a:lnTo>
                  <a:lnTo>
                    <a:pt x="13410" y="3737"/>
                  </a:lnTo>
                  <a:cubicBezTo>
                    <a:pt x="13677" y="3303"/>
                    <a:pt x="13944" y="2836"/>
                    <a:pt x="14177" y="2469"/>
                  </a:cubicBezTo>
                  <a:lnTo>
                    <a:pt x="15178" y="635"/>
                  </a:lnTo>
                  <a:cubicBezTo>
                    <a:pt x="15245" y="468"/>
                    <a:pt x="15378" y="301"/>
                    <a:pt x="15412" y="168"/>
                  </a:cubicBezTo>
                  <a:cubicBezTo>
                    <a:pt x="15445" y="35"/>
                    <a:pt x="15511" y="1"/>
                    <a:pt x="155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71"/>
            <p:cNvSpPr/>
            <p:nvPr/>
          </p:nvSpPr>
          <p:spPr>
            <a:xfrm>
              <a:off x="2274300" y="3676400"/>
              <a:ext cx="240200" cy="763900"/>
            </a:xfrm>
            <a:custGeom>
              <a:avLst/>
              <a:gdLst/>
              <a:ahLst/>
              <a:cxnLst/>
              <a:rect l="l" t="t" r="r" b="b"/>
              <a:pathLst>
                <a:path w="9608" h="30556" extrusionOk="0">
                  <a:moveTo>
                    <a:pt x="9607" y="1"/>
                  </a:moveTo>
                  <a:cubicBezTo>
                    <a:pt x="9307" y="268"/>
                    <a:pt x="9040" y="668"/>
                    <a:pt x="8707" y="935"/>
                  </a:cubicBezTo>
                  <a:cubicBezTo>
                    <a:pt x="8240" y="1602"/>
                    <a:pt x="7639" y="2603"/>
                    <a:pt x="6872" y="3904"/>
                  </a:cubicBezTo>
                  <a:cubicBezTo>
                    <a:pt x="6038" y="5405"/>
                    <a:pt x="5271" y="6939"/>
                    <a:pt x="4537" y="8540"/>
                  </a:cubicBezTo>
                  <a:cubicBezTo>
                    <a:pt x="3703" y="10442"/>
                    <a:pt x="2969" y="12443"/>
                    <a:pt x="2335" y="14444"/>
                  </a:cubicBezTo>
                  <a:cubicBezTo>
                    <a:pt x="1702" y="16513"/>
                    <a:pt x="1201" y="18547"/>
                    <a:pt x="834" y="20616"/>
                  </a:cubicBezTo>
                  <a:cubicBezTo>
                    <a:pt x="534" y="22350"/>
                    <a:pt x="301" y="24051"/>
                    <a:pt x="167" y="25753"/>
                  </a:cubicBezTo>
                  <a:cubicBezTo>
                    <a:pt x="100" y="27254"/>
                    <a:pt x="34" y="28421"/>
                    <a:pt x="34" y="29255"/>
                  </a:cubicBezTo>
                  <a:cubicBezTo>
                    <a:pt x="0" y="29722"/>
                    <a:pt x="34" y="30122"/>
                    <a:pt x="100" y="30556"/>
                  </a:cubicBezTo>
                  <a:cubicBezTo>
                    <a:pt x="167" y="30122"/>
                    <a:pt x="200" y="29722"/>
                    <a:pt x="200" y="29288"/>
                  </a:cubicBezTo>
                  <a:cubicBezTo>
                    <a:pt x="200" y="28454"/>
                    <a:pt x="334" y="27287"/>
                    <a:pt x="467" y="25853"/>
                  </a:cubicBezTo>
                  <a:cubicBezTo>
                    <a:pt x="601" y="24385"/>
                    <a:pt x="834" y="22684"/>
                    <a:pt x="1201" y="20749"/>
                  </a:cubicBezTo>
                  <a:cubicBezTo>
                    <a:pt x="1635" y="18714"/>
                    <a:pt x="2135" y="16679"/>
                    <a:pt x="2769" y="14678"/>
                  </a:cubicBezTo>
                  <a:cubicBezTo>
                    <a:pt x="3403" y="12677"/>
                    <a:pt x="4137" y="10675"/>
                    <a:pt x="4971" y="8740"/>
                  </a:cubicBezTo>
                  <a:cubicBezTo>
                    <a:pt x="5771" y="6939"/>
                    <a:pt x="6505" y="5405"/>
                    <a:pt x="7205" y="4104"/>
                  </a:cubicBezTo>
                  <a:cubicBezTo>
                    <a:pt x="7939" y="2836"/>
                    <a:pt x="8540" y="1835"/>
                    <a:pt x="8973" y="1102"/>
                  </a:cubicBezTo>
                  <a:cubicBezTo>
                    <a:pt x="9207" y="735"/>
                    <a:pt x="9440" y="368"/>
                    <a:pt x="96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71"/>
            <p:cNvSpPr/>
            <p:nvPr/>
          </p:nvSpPr>
          <p:spPr>
            <a:xfrm>
              <a:off x="1890700" y="4366900"/>
              <a:ext cx="652975" cy="668850"/>
            </a:xfrm>
            <a:custGeom>
              <a:avLst/>
              <a:gdLst/>
              <a:ahLst/>
              <a:cxnLst/>
              <a:rect l="l" t="t" r="r" b="b"/>
              <a:pathLst>
                <a:path w="26119" h="26754" extrusionOk="0">
                  <a:moveTo>
                    <a:pt x="0" y="1"/>
                  </a:moveTo>
                  <a:lnTo>
                    <a:pt x="3269" y="26753"/>
                  </a:lnTo>
                  <a:lnTo>
                    <a:pt x="22950" y="26753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71"/>
            <p:cNvSpPr/>
            <p:nvPr/>
          </p:nvSpPr>
          <p:spPr>
            <a:xfrm>
              <a:off x="1914050" y="4963150"/>
              <a:ext cx="607125" cy="72600"/>
            </a:xfrm>
            <a:custGeom>
              <a:avLst/>
              <a:gdLst/>
              <a:ahLst/>
              <a:cxnLst/>
              <a:rect l="l" t="t" r="r" b="b"/>
              <a:pathLst>
                <a:path w="24285" h="2904" extrusionOk="0">
                  <a:moveTo>
                    <a:pt x="0" y="1"/>
                  </a:moveTo>
                  <a:lnTo>
                    <a:pt x="2235" y="2903"/>
                  </a:lnTo>
                  <a:lnTo>
                    <a:pt x="22016" y="2903"/>
                  </a:lnTo>
                  <a:lnTo>
                    <a:pt x="24284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1"/>
            <p:cNvSpPr/>
            <p:nvPr/>
          </p:nvSpPr>
          <p:spPr>
            <a:xfrm>
              <a:off x="1914050" y="4558700"/>
              <a:ext cx="604600" cy="10875"/>
            </a:xfrm>
            <a:custGeom>
              <a:avLst/>
              <a:gdLst/>
              <a:ahLst/>
              <a:cxnLst/>
              <a:rect l="l" t="t" r="r" b="b"/>
              <a:pathLst>
                <a:path w="24184" h="435" extrusionOk="0">
                  <a:moveTo>
                    <a:pt x="12075" y="1"/>
                  </a:moveTo>
                  <a:cubicBezTo>
                    <a:pt x="5404" y="1"/>
                    <a:pt x="0" y="101"/>
                    <a:pt x="0" y="234"/>
                  </a:cubicBezTo>
                  <a:cubicBezTo>
                    <a:pt x="0" y="334"/>
                    <a:pt x="5404" y="434"/>
                    <a:pt x="12075" y="434"/>
                  </a:cubicBezTo>
                  <a:cubicBezTo>
                    <a:pt x="18747" y="434"/>
                    <a:pt x="24184" y="334"/>
                    <a:pt x="24184" y="234"/>
                  </a:cubicBezTo>
                  <a:cubicBezTo>
                    <a:pt x="24184" y="101"/>
                    <a:pt x="18747" y="1"/>
                    <a:pt x="1207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71"/>
            <p:cNvSpPr/>
            <p:nvPr/>
          </p:nvSpPr>
          <p:spPr>
            <a:xfrm>
              <a:off x="1914050" y="4602900"/>
              <a:ext cx="604600" cy="10025"/>
            </a:xfrm>
            <a:custGeom>
              <a:avLst/>
              <a:gdLst/>
              <a:ahLst/>
              <a:cxnLst/>
              <a:rect l="l" t="t" r="r" b="b"/>
              <a:pathLst>
                <a:path w="24184" h="401" extrusionOk="0">
                  <a:moveTo>
                    <a:pt x="12075" y="1"/>
                  </a:moveTo>
                  <a:cubicBezTo>
                    <a:pt x="5404" y="1"/>
                    <a:pt x="0" y="67"/>
                    <a:pt x="0" y="201"/>
                  </a:cubicBezTo>
                  <a:cubicBezTo>
                    <a:pt x="0" y="334"/>
                    <a:pt x="5404" y="401"/>
                    <a:pt x="12075" y="401"/>
                  </a:cubicBezTo>
                  <a:cubicBezTo>
                    <a:pt x="18747" y="401"/>
                    <a:pt x="24184" y="334"/>
                    <a:pt x="24184" y="201"/>
                  </a:cubicBezTo>
                  <a:cubicBezTo>
                    <a:pt x="24184" y="134"/>
                    <a:pt x="18747" y="1"/>
                    <a:pt x="1207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71"/>
            <p:cNvSpPr/>
            <p:nvPr/>
          </p:nvSpPr>
          <p:spPr>
            <a:xfrm>
              <a:off x="1925725" y="4646275"/>
              <a:ext cx="584600" cy="10850"/>
            </a:xfrm>
            <a:custGeom>
              <a:avLst/>
              <a:gdLst/>
              <a:ahLst/>
              <a:cxnLst/>
              <a:rect l="l" t="t" r="r" b="b"/>
              <a:pathLst>
                <a:path w="23384" h="434" extrusionOk="0">
                  <a:moveTo>
                    <a:pt x="11708" y="0"/>
                  </a:moveTo>
                  <a:cubicBezTo>
                    <a:pt x="5270" y="0"/>
                    <a:pt x="0" y="100"/>
                    <a:pt x="0" y="234"/>
                  </a:cubicBezTo>
                  <a:cubicBezTo>
                    <a:pt x="0" y="334"/>
                    <a:pt x="5270" y="434"/>
                    <a:pt x="11708" y="434"/>
                  </a:cubicBezTo>
                  <a:cubicBezTo>
                    <a:pt x="18113" y="434"/>
                    <a:pt x="23383" y="334"/>
                    <a:pt x="23383" y="234"/>
                  </a:cubicBezTo>
                  <a:cubicBezTo>
                    <a:pt x="23383" y="100"/>
                    <a:pt x="18113" y="0"/>
                    <a:pt x="117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71"/>
            <p:cNvSpPr/>
            <p:nvPr/>
          </p:nvSpPr>
          <p:spPr>
            <a:xfrm>
              <a:off x="4053900" y="1860950"/>
              <a:ext cx="417000" cy="808475"/>
            </a:xfrm>
            <a:custGeom>
              <a:avLst/>
              <a:gdLst/>
              <a:ahLst/>
              <a:cxnLst/>
              <a:rect l="l" t="t" r="r" b="b"/>
              <a:pathLst>
                <a:path w="16680" h="32339" extrusionOk="0">
                  <a:moveTo>
                    <a:pt x="7573" y="0"/>
                  </a:moveTo>
                  <a:cubicBezTo>
                    <a:pt x="5404" y="4270"/>
                    <a:pt x="3203" y="8573"/>
                    <a:pt x="1835" y="13176"/>
                  </a:cubicBezTo>
                  <a:cubicBezTo>
                    <a:pt x="467" y="17813"/>
                    <a:pt x="0" y="22783"/>
                    <a:pt x="1301" y="27420"/>
                  </a:cubicBezTo>
                  <a:cubicBezTo>
                    <a:pt x="1735" y="29088"/>
                    <a:pt x="2536" y="30755"/>
                    <a:pt x="4003" y="31656"/>
                  </a:cubicBezTo>
                  <a:cubicBezTo>
                    <a:pt x="4794" y="32141"/>
                    <a:pt x="5688" y="32339"/>
                    <a:pt x="6611" y="32339"/>
                  </a:cubicBezTo>
                  <a:cubicBezTo>
                    <a:pt x="7910" y="32339"/>
                    <a:pt x="9266" y="31949"/>
                    <a:pt x="10475" y="31423"/>
                  </a:cubicBezTo>
                  <a:cubicBezTo>
                    <a:pt x="12309" y="30622"/>
                    <a:pt x="14044" y="29455"/>
                    <a:pt x="15178" y="27753"/>
                  </a:cubicBezTo>
                  <a:cubicBezTo>
                    <a:pt x="16312" y="26019"/>
                    <a:pt x="16679" y="23784"/>
                    <a:pt x="15812" y="21983"/>
                  </a:cubicBezTo>
                  <a:cubicBezTo>
                    <a:pt x="15145" y="20615"/>
                    <a:pt x="13844" y="19648"/>
                    <a:pt x="12876" y="18447"/>
                  </a:cubicBezTo>
                  <a:cubicBezTo>
                    <a:pt x="11075" y="16145"/>
                    <a:pt x="11042" y="10508"/>
                    <a:pt x="12142" y="7772"/>
                  </a:cubicBezTo>
                  <a:lnTo>
                    <a:pt x="75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71"/>
            <p:cNvSpPr/>
            <p:nvPr/>
          </p:nvSpPr>
          <p:spPr>
            <a:xfrm>
              <a:off x="3209125" y="2426350"/>
              <a:ext cx="1543625" cy="1455225"/>
            </a:xfrm>
            <a:custGeom>
              <a:avLst/>
              <a:gdLst/>
              <a:ahLst/>
              <a:cxnLst/>
              <a:rect l="l" t="t" r="r" b="b"/>
              <a:pathLst>
                <a:path w="61745" h="58209" extrusionOk="0">
                  <a:moveTo>
                    <a:pt x="37127" y="0"/>
                  </a:moveTo>
                  <a:cubicBezTo>
                    <a:pt x="34956" y="3408"/>
                    <a:pt x="32528" y="4790"/>
                    <a:pt x="29963" y="4790"/>
                  </a:cubicBezTo>
                  <a:cubicBezTo>
                    <a:pt x="27129" y="4790"/>
                    <a:pt x="24127" y="3104"/>
                    <a:pt x="21116" y="601"/>
                  </a:cubicBezTo>
                  <a:cubicBezTo>
                    <a:pt x="20615" y="734"/>
                    <a:pt x="11542" y="2769"/>
                    <a:pt x="9174" y="3069"/>
                  </a:cubicBezTo>
                  <a:cubicBezTo>
                    <a:pt x="6806" y="3369"/>
                    <a:pt x="1" y="14244"/>
                    <a:pt x="1" y="14244"/>
                  </a:cubicBezTo>
                  <a:lnTo>
                    <a:pt x="7706" y="27754"/>
                  </a:lnTo>
                  <a:lnTo>
                    <a:pt x="8307" y="41764"/>
                  </a:lnTo>
                  <a:cubicBezTo>
                    <a:pt x="8307" y="41764"/>
                    <a:pt x="8707" y="51737"/>
                    <a:pt x="7106" y="56874"/>
                  </a:cubicBezTo>
                  <a:lnTo>
                    <a:pt x="48068" y="58209"/>
                  </a:lnTo>
                  <a:cubicBezTo>
                    <a:pt x="47635" y="56074"/>
                    <a:pt x="47334" y="53906"/>
                    <a:pt x="47134" y="51737"/>
                  </a:cubicBezTo>
                  <a:cubicBezTo>
                    <a:pt x="46968" y="50003"/>
                    <a:pt x="46501" y="48268"/>
                    <a:pt x="46867" y="46033"/>
                  </a:cubicBezTo>
                  <a:cubicBezTo>
                    <a:pt x="48002" y="38861"/>
                    <a:pt x="52004" y="23484"/>
                    <a:pt x="52004" y="23484"/>
                  </a:cubicBezTo>
                  <a:lnTo>
                    <a:pt x="61745" y="17513"/>
                  </a:lnTo>
                  <a:cubicBezTo>
                    <a:pt x="61745" y="17513"/>
                    <a:pt x="54339" y="3203"/>
                    <a:pt x="53205" y="2702"/>
                  </a:cubicBezTo>
                  <a:cubicBezTo>
                    <a:pt x="52071" y="2202"/>
                    <a:pt x="37127" y="0"/>
                    <a:pt x="37127" y="0"/>
                  </a:cubicBezTo>
                  <a:close/>
                </a:path>
              </a:pathLst>
            </a:custGeom>
            <a:solidFill>
              <a:srgbClr val="23A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71"/>
            <p:cNvSpPr/>
            <p:nvPr/>
          </p:nvSpPr>
          <p:spPr>
            <a:xfrm>
              <a:off x="3329225" y="2506325"/>
              <a:ext cx="888150" cy="281975"/>
            </a:xfrm>
            <a:custGeom>
              <a:avLst/>
              <a:gdLst/>
              <a:ahLst/>
              <a:cxnLst/>
              <a:rect l="l" t="t" r="r" b="b"/>
              <a:pathLst>
                <a:path w="35526" h="11279" extrusionOk="0">
                  <a:moveTo>
                    <a:pt x="4021" y="0"/>
                  </a:moveTo>
                  <a:cubicBezTo>
                    <a:pt x="3833" y="0"/>
                    <a:pt x="2786" y="955"/>
                    <a:pt x="2302" y="1471"/>
                  </a:cubicBezTo>
                  <a:cubicBezTo>
                    <a:pt x="1801" y="2005"/>
                    <a:pt x="0" y="4040"/>
                    <a:pt x="0" y="4040"/>
                  </a:cubicBezTo>
                  <a:cubicBezTo>
                    <a:pt x="537" y="5793"/>
                    <a:pt x="4360" y="8266"/>
                    <a:pt x="6629" y="8266"/>
                  </a:cubicBezTo>
                  <a:cubicBezTo>
                    <a:pt x="7036" y="8266"/>
                    <a:pt x="7393" y="8187"/>
                    <a:pt x="7672" y="8009"/>
                  </a:cubicBezTo>
                  <a:cubicBezTo>
                    <a:pt x="8273" y="7642"/>
                    <a:pt x="8773" y="7109"/>
                    <a:pt x="9440" y="6975"/>
                  </a:cubicBezTo>
                  <a:cubicBezTo>
                    <a:pt x="9549" y="6953"/>
                    <a:pt x="9657" y="6944"/>
                    <a:pt x="9764" y="6944"/>
                  </a:cubicBezTo>
                  <a:cubicBezTo>
                    <a:pt x="10476" y="6944"/>
                    <a:pt x="11150" y="7377"/>
                    <a:pt x="11875" y="7609"/>
                  </a:cubicBezTo>
                  <a:cubicBezTo>
                    <a:pt x="13810" y="8209"/>
                    <a:pt x="16212" y="7509"/>
                    <a:pt x="17646" y="8977"/>
                  </a:cubicBezTo>
                  <a:cubicBezTo>
                    <a:pt x="18296" y="9659"/>
                    <a:pt x="18756" y="10881"/>
                    <a:pt x="19644" y="10881"/>
                  </a:cubicBezTo>
                  <a:cubicBezTo>
                    <a:pt x="19667" y="10881"/>
                    <a:pt x="19690" y="10880"/>
                    <a:pt x="19714" y="10878"/>
                  </a:cubicBezTo>
                  <a:cubicBezTo>
                    <a:pt x="20048" y="10845"/>
                    <a:pt x="20448" y="10711"/>
                    <a:pt x="20782" y="10611"/>
                  </a:cubicBezTo>
                  <a:cubicBezTo>
                    <a:pt x="20938" y="10567"/>
                    <a:pt x="21095" y="10548"/>
                    <a:pt x="21252" y="10548"/>
                  </a:cubicBezTo>
                  <a:cubicBezTo>
                    <a:pt x="22173" y="10548"/>
                    <a:pt x="23121" y="11193"/>
                    <a:pt x="24117" y="11278"/>
                  </a:cubicBezTo>
                  <a:cubicBezTo>
                    <a:pt x="24684" y="11278"/>
                    <a:pt x="25318" y="11178"/>
                    <a:pt x="25852" y="10978"/>
                  </a:cubicBezTo>
                  <a:lnTo>
                    <a:pt x="34024" y="8610"/>
                  </a:lnTo>
                  <a:cubicBezTo>
                    <a:pt x="34625" y="8443"/>
                    <a:pt x="35292" y="8176"/>
                    <a:pt x="35525" y="7642"/>
                  </a:cubicBezTo>
                  <a:lnTo>
                    <a:pt x="35525" y="7642"/>
                  </a:lnTo>
                  <a:cubicBezTo>
                    <a:pt x="35114" y="7770"/>
                    <a:pt x="34684" y="7831"/>
                    <a:pt x="34252" y="7831"/>
                  </a:cubicBezTo>
                  <a:cubicBezTo>
                    <a:pt x="33668" y="7831"/>
                    <a:pt x="33079" y="7720"/>
                    <a:pt x="32523" y="7509"/>
                  </a:cubicBezTo>
                  <a:cubicBezTo>
                    <a:pt x="32023" y="7209"/>
                    <a:pt x="31489" y="7009"/>
                    <a:pt x="30956" y="6842"/>
                  </a:cubicBezTo>
                  <a:cubicBezTo>
                    <a:pt x="30787" y="6807"/>
                    <a:pt x="30621" y="6792"/>
                    <a:pt x="30456" y="6792"/>
                  </a:cubicBezTo>
                  <a:cubicBezTo>
                    <a:pt x="29188" y="6792"/>
                    <a:pt x="28026" y="7718"/>
                    <a:pt x="26786" y="8043"/>
                  </a:cubicBezTo>
                  <a:cubicBezTo>
                    <a:pt x="26444" y="8134"/>
                    <a:pt x="26097" y="8173"/>
                    <a:pt x="25749" y="8173"/>
                  </a:cubicBezTo>
                  <a:cubicBezTo>
                    <a:pt x="24566" y="8173"/>
                    <a:pt x="23365" y="7721"/>
                    <a:pt x="22283" y="7309"/>
                  </a:cubicBezTo>
                  <a:lnTo>
                    <a:pt x="14844" y="4473"/>
                  </a:lnTo>
                  <a:cubicBezTo>
                    <a:pt x="12809" y="3673"/>
                    <a:pt x="10708" y="2872"/>
                    <a:pt x="9107" y="1371"/>
                  </a:cubicBezTo>
                  <a:cubicBezTo>
                    <a:pt x="9009" y="1287"/>
                    <a:pt x="8855" y="1254"/>
                    <a:pt x="8667" y="1254"/>
                  </a:cubicBezTo>
                  <a:cubicBezTo>
                    <a:pt x="8042" y="1254"/>
                    <a:pt x="7033" y="1612"/>
                    <a:pt x="6412" y="1612"/>
                  </a:cubicBezTo>
                  <a:cubicBezTo>
                    <a:pt x="6260" y="1612"/>
                    <a:pt x="6132" y="1591"/>
                    <a:pt x="6038" y="1538"/>
                  </a:cubicBezTo>
                  <a:cubicBezTo>
                    <a:pt x="5337" y="1104"/>
                    <a:pt x="4670" y="537"/>
                    <a:pt x="4036" y="4"/>
                  </a:cubicBezTo>
                  <a:cubicBezTo>
                    <a:pt x="4032" y="1"/>
                    <a:pt x="4027" y="0"/>
                    <a:pt x="402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71"/>
            <p:cNvSpPr/>
            <p:nvPr/>
          </p:nvSpPr>
          <p:spPr>
            <a:xfrm>
              <a:off x="3409275" y="3282800"/>
              <a:ext cx="574600" cy="185975"/>
            </a:xfrm>
            <a:custGeom>
              <a:avLst/>
              <a:gdLst/>
              <a:ahLst/>
              <a:cxnLst/>
              <a:rect l="l" t="t" r="r" b="b"/>
              <a:pathLst>
                <a:path w="22984" h="7439" extrusionOk="0">
                  <a:moveTo>
                    <a:pt x="0" y="0"/>
                  </a:moveTo>
                  <a:lnTo>
                    <a:pt x="334" y="7439"/>
                  </a:lnTo>
                  <a:cubicBezTo>
                    <a:pt x="2169" y="6672"/>
                    <a:pt x="5271" y="5471"/>
                    <a:pt x="7239" y="5104"/>
                  </a:cubicBezTo>
                  <a:cubicBezTo>
                    <a:pt x="8184" y="4901"/>
                    <a:pt x="9158" y="4790"/>
                    <a:pt x="10143" y="4790"/>
                  </a:cubicBezTo>
                  <a:cubicBezTo>
                    <a:pt x="10619" y="4790"/>
                    <a:pt x="11097" y="4816"/>
                    <a:pt x="11575" y="4870"/>
                  </a:cubicBezTo>
                  <a:cubicBezTo>
                    <a:pt x="12042" y="4959"/>
                    <a:pt x="12524" y="5063"/>
                    <a:pt x="13011" y="5063"/>
                  </a:cubicBezTo>
                  <a:cubicBezTo>
                    <a:pt x="13254" y="5063"/>
                    <a:pt x="13499" y="5037"/>
                    <a:pt x="13744" y="4970"/>
                  </a:cubicBezTo>
                  <a:cubicBezTo>
                    <a:pt x="14444" y="4770"/>
                    <a:pt x="14911" y="4270"/>
                    <a:pt x="15511" y="3936"/>
                  </a:cubicBezTo>
                  <a:cubicBezTo>
                    <a:pt x="16055" y="3665"/>
                    <a:pt x="16622" y="3575"/>
                    <a:pt x="17204" y="3575"/>
                  </a:cubicBezTo>
                  <a:cubicBezTo>
                    <a:pt x="18332" y="3575"/>
                    <a:pt x="19514" y="3913"/>
                    <a:pt x="20676" y="3913"/>
                  </a:cubicBezTo>
                  <a:cubicBezTo>
                    <a:pt x="20901" y="3913"/>
                    <a:pt x="21126" y="3900"/>
                    <a:pt x="21349" y="3870"/>
                  </a:cubicBezTo>
                  <a:cubicBezTo>
                    <a:pt x="21849" y="3836"/>
                    <a:pt x="22316" y="3636"/>
                    <a:pt x="22650" y="3269"/>
                  </a:cubicBezTo>
                  <a:cubicBezTo>
                    <a:pt x="22983" y="2869"/>
                    <a:pt x="22983" y="2302"/>
                    <a:pt x="22617" y="1935"/>
                  </a:cubicBezTo>
                  <a:cubicBezTo>
                    <a:pt x="22350" y="1768"/>
                    <a:pt x="22116" y="1668"/>
                    <a:pt x="21816" y="1668"/>
                  </a:cubicBezTo>
                  <a:cubicBezTo>
                    <a:pt x="21472" y="1643"/>
                    <a:pt x="21118" y="1632"/>
                    <a:pt x="20760" y="1632"/>
                  </a:cubicBezTo>
                  <a:cubicBezTo>
                    <a:pt x="20181" y="1632"/>
                    <a:pt x="19591" y="1660"/>
                    <a:pt x="19014" y="1701"/>
                  </a:cubicBezTo>
                  <a:lnTo>
                    <a:pt x="17513" y="1801"/>
                  </a:lnTo>
                  <a:cubicBezTo>
                    <a:pt x="17313" y="1824"/>
                    <a:pt x="17109" y="1835"/>
                    <a:pt x="16903" y="1835"/>
                  </a:cubicBezTo>
                  <a:cubicBezTo>
                    <a:pt x="16490" y="1835"/>
                    <a:pt x="16067" y="1790"/>
                    <a:pt x="15645" y="1701"/>
                  </a:cubicBezTo>
                  <a:cubicBezTo>
                    <a:pt x="15078" y="1501"/>
                    <a:pt x="14477" y="1268"/>
                    <a:pt x="13944" y="968"/>
                  </a:cubicBezTo>
                  <a:cubicBezTo>
                    <a:pt x="13023" y="569"/>
                    <a:pt x="12032" y="431"/>
                    <a:pt x="11019" y="431"/>
                  </a:cubicBezTo>
                  <a:cubicBezTo>
                    <a:pt x="9829" y="431"/>
                    <a:pt x="8610" y="621"/>
                    <a:pt x="7439" y="801"/>
                  </a:cubicBezTo>
                  <a:cubicBezTo>
                    <a:pt x="6864" y="905"/>
                    <a:pt x="6297" y="955"/>
                    <a:pt x="5730" y="955"/>
                  </a:cubicBezTo>
                  <a:cubicBezTo>
                    <a:pt x="5213" y="955"/>
                    <a:pt x="4695" y="914"/>
                    <a:pt x="4170" y="834"/>
                  </a:cubicBezTo>
                  <a:cubicBezTo>
                    <a:pt x="3803" y="701"/>
                    <a:pt x="3436" y="667"/>
                    <a:pt x="3069" y="634"/>
                  </a:cubicBezTo>
                  <a:cubicBezTo>
                    <a:pt x="2435" y="667"/>
                    <a:pt x="1902" y="1134"/>
                    <a:pt x="1268" y="1268"/>
                  </a:cubicBezTo>
                  <a:cubicBezTo>
                    <a:pt x="1243" y="1272"/>
                    <a:pt x="1218" y="1274"/>
                    <a:pt x="1195" y="1274"/>
                  </a:cubicBezTo>
                  <a:cubicBezTo>
                    <a:pt x="631" y="1274"/>
                    <a:pt x="577" y="160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71"/>
            <p:cNvSpPr/>
            <p:nvPr/>
          </p:nvSpPr>
          <p:spPr>
            <a:xfrm>
              <a:off x="3753675" y="2967325"/>
              <a:ext cx="759750" cy="177175"/>
            </a:xfrm>
            <a:custGeom>
              <a:avLst/>
              <a:gdLst/>
              <a:ahLst/>
              <a:cxnLst/>
              <a:rect l="l" t="t" r="r" b="b"/>
              <a:pathLst>
                <a:path w="30390" h="7087" extrusionOk="0">
                  <a:moveTo>
                    <a:pt x="19532" y="1"/>
                  </a:moveTo>
                  <a:cubicBezTo>
                    <a:pt x="18838" y="1"/>
                    <a:pt x="18088" y="425"/>
                    <a:pt x="17380" y="477"/>
                  </a:cubicBezTo>
                  <a:cubicBezTo>
                    <a:pt x="17305" y="484"/>
                    <a:pt x="17229" y="488"/>
                    <a:pt x="17153" y="488"/>
                  </a:cubicBezTo>
                  <a:cubicBezTo>
                    <a:pt x="16547" y="488"/>
                    <a:pt x="15900" y="286"/>
                    <a:pt x="15319" y="286"/>
                  </a:cubicBezTo>
                  <a:cubicBezTo>
                    <a:pt x="14961" y="286"/>
                    <a:pt x="14628" y="363"/>
                    <a:pt x="14344" y="611"/>
                  </a:cubicBezTo>
                  <a:cubicBezTo>
                    <a:pt x="14044" y="877"/>
                    <a:pt x="13877" y="1311"/>
                    <a:pt x="13444" y="1445"/>
                  </a:cubicBezTo>
                  <a:cubicBezTo>
                    <a:pt x="13374" y="1468"/>
                    <a:pt x="13306" y="1478"/>
                    <a:pt x="13239" y="1478"/>
                  </a:cubicBezTo>
                  <a:cubicBezTo>
                    <a:pt x="12927" y="1478"/>
                    <a:pt x="12652" y="1254"/>
                    <a:pt x="12376" y="1144"/>
                  </a:cubicBezTo>
                  <a:cubicBezTo>
                    <a:pt x="12229" y="1101"/>
                    <a:pt x="12083" y="1082"/>
                    <a:pt x="11939" y="1082"/>
                  </a:cubicBezTo>
                  <a:cubicBezTo>
                    <a:pt x="10971" y="1082"/>
                    <a:pt x="10056" y="1938"/>
                    <a:pt x="9041" y="2112"/>
                  </a:cubicBezTo>
                  <a:cubicBezTo>
                    <a:pt x="8895" y="2134"/>
                    <a:pt x="8745" y="2143"/>
                    <a:pt x="8594" y="2143"/>
                  </a:cubicBezTo>
                  <a:cubicBezTo>
                    <a:pt x="7843" y="2143"/>
                    <a:pt x="7042" y="1918"/>
                    <a:pt x="6329" y="1918"/>
                  </a:cubicBezTo>
                  <a:cubicBezTo>
                    <a:pt x="5873" y="1918"/>
                    <a:pt x="5452" y="2010"/>
                    <a:pt x="5105" y="2312"/>
                  </a:cubicBezTo>
                  <a:cubicBezTo>
                    <a:pt x="4738" y="2679"/>
                    <a:pt x="4537" y="3146"/>
                    <a:pt x="4070" y="3279"/>
                  </a:cubicBezTo>
                  <a:cubicBezTo>
                    <a:pt x="3978" y="3306"/>
                    <a:pt x="3889" y="3316"/>
                    <a:pt x="3801" y="3316"/>
                  </a:cubicBezTo>
                  <a:cubicBezTo>
                    <a:pt x="3444" y="3316"/>
                    <a:pt x="3118" y="3139"/>
                    <a:pt x="2770" y="3112"/>
                  </a:cubicBezTo>
                  <a:cubicBezTo>
                    <a:pt x="1936" y="3112"/>
                    <a:pt x="1148" y="4039"/>
                    <a:pt x="426" y="4039"/>
                  </a:cubicBezTo>
                  <a:cubicBezTo>
                    <a:pt x="282" y="4039"/>
                    <a:pt x="140" y="4002"/>
                    <a:pt x="1" y="3913"/>
                  </a:cubicBezTo>
                  <a:lnTo>
                    <a:pt x="1" y="3913"/>
                  </a:lnTo>
                  <a:cubicBezTo>
                    <a:pt x="168" y="4413"/>
                    <a:pt x="568" y="4747"/>
                    <a:pt x="1068" y="4747"/>
                  </a:cubicBezTo>
                  <a:cubicBezTo>
                    <a:pt x="1569" y="4747"/>
                    <a:pt x="2069" y="4714"/>
                    <a:pt x="2536" y="4613"/>
                  </a:cubicBezTo>
                  <a:cubicBezTo>
                    <a:pt x="2797" y="4580"/>
                    <a:pt x="3059" y="4565"/>
                    <a:pt x="3321" y="4565"/>
                  </a:cubicBezTo>
                  <a:cubicBezTo>
                    <a:pt x="5457" y="4565"/>
                    <a:pt x="7619" y="5553"/>
                    <a:pt x="9710" y="5553"/>
                  </a:cubicBezTo>
                  <a:cubicBezTo>
                    <a:pt x="10180" y="5553"/>
                    <a:pt x="10647" y="5503"/>
                    <a:pt x="11109" y="5381"/>
                  </a:cubicBezTo>
                  <a:cubicBezTo>
                    <a:pt x="11909" y="5181"/>
                    <a:pt x="12643" y="4747"/>
                    <a:pt x="13410" y="4680"/>
                  </a:cubicBezTo>
                  <a:cubicBezTo>
                    <a:pt x="13492" y="4673"/>
                    <a:pt x="13573" y="4670"/>
                    <a:pt x="13653" y="4670"/>
                  </a:cubicBezTo>
                  <a:cubicBezTo>
                    <a:pt x="15015" y="4670"/>
                    <a:pt x="16252" y="5650"/>
                    <a:pt x="17622" y="5650"/>
                  </a:cubicBezTo>
                  <a:cubicBezTo>
                    <a:pt x="17664" y="5650"/>
                    <a:pt x="17705" y="5649"/>
                    <a:pt x="17747" y="5648"/>
                  </a:cubicBezTo>
                  <a:cubicBezTo>
                    <a:pt x="18825" y="5617"/>
                    <a:pt x="19846" y="4932"/>
                    <a:pt x="20915" y="4932"/>
                  </a:cubicBezTo>
                  <a:cubicBezTo>
                    <a:pt x="21004" y="4932"/>
                    <a:pt x="21093" y="4937"/>
                    <a:pt x="21183" y="4947"/>
                  </a:cubicBezTo>
                  <a:cubicBezTo>
                    <a:pt x="22350" y="5080"/>
                    <a:pt x="23217" y="6115"/>
                    <a:pt x="24285" y="6682"/>
                  </a:cubicBezTo>
                  <a:cubicBezTo>
                    <a:pt x="24950" y="6988"/>
                    <a:pt x="25675" y="7086"/>
                    <a:pt x="26418" y="7086"/>
                  </a:cubicBezTo>
                  <a:cubicBezTo>
                    <a:pt x="27128" y="7086"/>
                    <a:pt x="27853" y="6997"/>
                    <a:pt x="28555" y="6915"/>
                  </a:cubicBezTo>
                  <a:lnTo>
                    <a:pt x="28955" y="6848"/>
                  </a:lnTo>
                  <a:cubicBezTo>
                    <a:pt x="29622" y="5014"/>
                    <a:pt x="30122" y="3079"/>
                    <a:pt x="30389" y="1178"/>
                  </a:cubicBezTo>
                  <a:cubicBezTo>
                    <a:pt x="29806" y="910"/>
                    <a:pt x="29172" y="776"/>
                    <a:pt x="28530" y="776"/>
                  </a:cubicBezTo>
                  <a:cubicBezTo>
                    <a:pt x="27814" y="776"/>
                    <a:pt x="27089" y="943"/>
                    <a:pt x="26420" y="1278"/>
                  </a:cubicBezTo>
                  <a:cubicBezTo>
                    <a:pt x="26220" y="1411"/>
                    <a:pt x="25986" y="1545"/>
                    <a:pt x="25686" y="1611"/>
                  </a:cubicBezTo>
                  <a:cubicBezTo>
                    <a:pt x="25641" y="1618"/>
                    <a:pt x="25596" y="1621"/>
                    <a:pt x="25551" y="1621"/>
                  </a:cubicBezTo>
                  <a:cubicBezTo>
                    <a:pt x="24551" y="1621"/>
                    <a:pt x="23838" y="33"/>
                    <a:pt x="22914" y="33"/>
                  </a:cubicBezTo>
                  <a:cubicBezTo>
                    <a:pt x="22828" y="33"/>
                    <a:pt x="22740" y="47"/>
                    <a:pt x="22650" y="77"/>
                  </a:cubicBezTo>
                  <a:cubicBezTo>
                    <a:pt x="22217" y="244"/>
                    <a:pt x="21917" y="744"/>
                    <a:pt x="21450" y="777"/>
                  </a:cubicBezTo>
                  <a:cubicBezTo>
                    <a:pt x="21436" y="778"/>
                    <a:pt x="21422" y="779"/>
                    <a:pt x="21408" y="779"/>
                  </a:cubicBezTo>
                  <a:cubicBezTo>
                    <a:pt x="20988" y="779"/>
                    <a:pt x="20566" y="304"/>
                    <a:pt x="20082" y="110"/>
                  </a:cubicBezTo>
                  <a:cubicBezTo>
                    <a:pt x="19904" y="32"/>
                    <a:pt x="19720" y="1"/>
                    <a:pt x="1953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71"/>
            <p:cNvSpPr/>
            <p:nvPr/>
          </p:nvSpPr>
          <p:spPr>
            <a:xfrm>
              <a:off x="3699475" y="3623875"/>
              <a:ext cx="695525" cy="178025"/>
            </a:xfrm>
            <a:custGeom>
              <a:avLst/>
              <a:gdLst/>
              <a:ahLst/>
              <a:cxnLst/>
              <a:rect l="l" t="t" r="r" b="b"/>
              <a:pathLst>
                <a:path w="27821" h="7121" extrusionOk="0">
                  <a:moveTo>
                    <a:pt x="25252" y="0"/>
                  </a:moveTo>
                  <a:cubicBezTo>
                    <a:pt x="24685" y="34"/>
                    <a:pt x="24151" y="300"/>
                    <a:pt x="23718" y="634"/>
                  </a:cubicBezTo>
                  <a:cubicBezTo>
                    <a:pt x="23251" y="968"/>
                    <a:pt x="22717" y="1168"/>
                    <a:pt x="22150" y="1168"/>
                  </a:cubicBezTo>
                  <a:cubicBezTo>
                    <a:pt x="21261" y="1057"/>
                    <a:pt x="20487" y="182"/>
                    <a:pt x="19752" y="182"/>
                  </a:cubicBezTo>
                  <a:cubicBezTo>
                    <a:pt x="19605" y="182"/>
                    <a:pt x="19459" y="217"/>
                    <a:pt x="19314" y="300"/>
                  </a:cubicBezTo>
                  <a:cubicBezTo>
                    <a:pt x="19081" y="467"/>
                    <a:pt x="18881" y="667"/>
                    <a:pt x="18681" y="868"/>
                  </a:cubicBezTo>
                  <a:cubicBezTo>
                    <a:pt x="18047" y="1368"/>
                    <a:pt x="17046" y="1235"/>
                    <a:pt x="16479" y="1802"/>
                  </a:cubicBezTo>
                  <a:cubicBezTo>
                    <a:pt x="16179" y="2068"/>
                    <a:pt x="16012" y="2502"/>
                    <a:pt x="15645" y="2702"/>
                  </a:cubicBezTo>
                  <a:cubicBezTo>
                    <a:pt x="15527" y="2756"/>
                    <a:pt x="15410" y="2780"/>
                    <a:pt x="15294" y="2780"/>
                  </a:cubicBezTo>
                  <a:cubicBezTo>
                    <a:pt x="14694" y="2780"/>
                    <a:pt x="14126" y="2148"/>
                    <a:pt x="13510" y="1868"/>
                  </a:cubicBezTo>
                  <a:cubicBezTo>
                    <a:pt x="13239" y="1749"/>
                    <a:pt x="12958" y="1703"/>
                    <a:pt x="12671" y="1703"/>
                  </a:cubicBezTo>
                  <a:cubicBezTo>
                    <a:pt x="11784" y="1703"/>
                    <a:pt x="10840" y="2136"/>
                    <a:pt x="9949" y="2136"/>
                  </a:cubicBezTo>
                  <a:cubicBezTo>
                    <a:pt x="9924" y="2136"/>
                    <a:pt x="9899" y="2136"/>
                    <a:pt x="9874" y="2135"/>
                  </a:cubicBezTo>
                  <a:cubicBezTo>
                    <a:pt x="9474" y="2135"/>
                    <a:pt x="9061" y="2055"/>
                    <a:pt x="8667" y="2055"/>
                  </a:cubicBezTo>
                  <a:cubicBezTo>
                    <a:pt x="8438" y="2055"/>
                    <a:pt x="8215" y="2082"/>
                    <a:pt x="8006" y="2169"/>
                  </a:cubicBezTo>
                  <a:cubicBezTo>
                    <a:pt x="7706" y="2335"/>
                    <a:pt x="7406" y="2535"/>
                    <a:pt x="7172" y="2769"/>
                  </a:cubicBezTo>
                  <a:cubicBezTo>
                    <a:pt x="6770" y="3019"/>
                    <a:pt x="6316" y="3118"/>
                    <a:pt x="5848" y="3118"/>
                  </a:cubicBezTo>
                  <a:cubicBezTo>
                    <a:pt x="5191" y="3118"/>
                    <a:pt x="4507" y="2922"/>
                    <a:pt x="3903" y="2669"/>
                  </a:cubicBezTo>
                  <a:cubicBezTo>
                    <a:pt x="3037" y="2333"/>
                    <a:pt x="2099" y="1880"/>
                    <a:pt x="1190" y="1880"/>
                  </a:cubicBezTo>
                  <a:cubicBezTo>
                    <a:pt x="1015" y="1880"/>
                    <a:pt x="840" y="1897"/>
                    <a:pt x="668" y="1935"/>
                  </a:cubicBezTo>
                  <a:cubicBezTo>
                    <a:pt x="368" y="1968"/>
                    <a:pt x="1" y="2169"/>
                    <a:pt x="1" y="2502"/>
                  </a:cubicBezTo>
                  <a:cubicBezTo>
                    <a:pt x="1" y="2636"/>
                    <a:pt x="34" y="2769"/>
                    <a:pt x="101" y="2836"/>
                  </a:cubicBezTo>
                  <a:cubicBezTo>
                    <a:pt x="768" y="3936"/>
                    <a:pt x="2035" y="4470"/>
                    <a:pt x="3236" y="4837"/>
                  </a:cubicBezTo>
                  <a:cubicBezTo>
                    <a:pt x="4571" y="5204"/>
                    <a:pt x="6005" y="5471"/>
                    <a:pt x="7206" y="6171"/>
                  </a:cubicBezTo>
                  <a:cubicBezTo>
                    <a:pt x="7864" y="6572"/>
                    <a:pt x="8522" y="7120"/>
                    <a:pt x="9265" y="7120"/>
                  </a:cubicBezTo>
                  <a:cubicBezTo>
                    <a:pt x="9388" y="7120"/>
                    <a:pt x="9513" y="7105"/>
                    <a:pt x="9641" y="7072"/>
                  </a:cubicBezTo>
                  <a:cubicBezTo>
                    <a:pt x="10308" y="6939"/>
                    <a:pt x="10708" y="6205"/>
                    <a:pt x="11375" y="5971"/>
                  </a:cubicBezTo>
                  <a:cubicBezTo>
                    <a:pt x="11601" y="5883"/>
                    <a:pt x="11835" y="5852"/>
                    <a:pt x="12073" y="5852"/>
                  </a:cubicBezTo>
                  <a:cubicBezTo>
                    <a:pt x="12580" y="5852"/>
                    <a:pt x="13106" y="5990"/>
                    <a:pt x="13614" y="5990"/>
                  </a:cubicBezTo>
                  <a:cubicBezTo>
                    <a:pt x="13851" y="5990"/>
                    <a:pt x="14085" y="5960"/>
                    <a:pt x="14311" y="5871"/>
                  </a:cubicBezTo>
                  <a:cubicBezTo>
                    <a:pt x="14578" y="5771"/>
                    <a:pt x="14845" y="5504"/>
                    <a:pt x="15178" y="5404"/>
                  </a:cubicBezTo>
                  <a:cubicBezTo>
                    <a:pt x="15335" y="5352"/>
                    <a:pt x="15496" y="5332"/>
                    <a:pt x="15660" y="5332"/>
                  </a:cubicBezTo>
                  <a:cubicBezTo>
                    <a:pt x="16219" y="5332"/>
                    <a:pt x="16809" y="5569"/>
                    <a:pt x="17379" y="5569"/>
                  </a:cubicBezTo>
                  <a:cubicBezTo>
                    <a:pt x="17491" y="5569"/>
                    <a:pt x="17603" y="5560"/>
                    <a:pt x="17713" y="5538"/>
                  </a:cubicBezTo>
                  <a:cubicBezTo>
                    <a:pt x="18014" y="5404"/>
                    <a:pt x="18314" y="5337"/>
                    <a:pt x="18581" y="5304"/>
                  </a:cubicBezTo>
                  <a:cubicBezTo>
                    <a:pt x="19357" y="5304"/>
                    <a:pt x="19851" y="6308"/>
                    <a:pt x="20610" y="6308"/>
                  </a:cubicBezTo>
                  <a:cubicBezTo>
                    <a:pt x="20634" y="6308"/>
                    <a:pt x="20658" y="6307"/>
                    <a:pt x="20682" y="6305"/>
                  </a:cubicBezTo>
                  <a:cubicBezTo>
                    <a:pt x="21182" y="6205"/>
                    <a:pt x="21516" y="5704"/>
                    <a:pt x="21983" y="5638"/>
                  </a:cubicBezTo>
                  <a:cubicBezTo>
                    <a:pt x="22039" y="5625"/>
                    <a:pt x="22097" y="5620"/>
                    <a:pt x="22156" y="5620"/>
                  </a:cubicBezTo>
                  <a:cubicBezTo>
                    <a:pt x="22567" y="5620"/>
                    <a:pt x="23032" y="5886"/>
                    <a:pt x="23429" y="5886"/>
                  </a:cubicBezTo>
                  <a:cubicBezTo>
                    <a:pt x="23582" y="5886"/>
                    <a:pt x="23725" y="5847"/>
                    <a:pt x="23851" y="5738"/>
                  </a:cubicBezTo>
                  <a:cubicBezTo>
                    <a:pt x="23984" y="5671"/>
                    <a:pt x="24051" y="5538"/>
                    <a:pt x="24218" y="5504"/>
                  </a:cubicBezTo>
                  <a:cubicBezTo>
                    <a:pt x="24229" y="5502"/>
                    <a:pt x="24240" y="5501"/>
                    <a:pt x="24251" y="5501"/>
                  </a:cubicBezTo>
                  <a:cubicBezTo>
                    <a:pt x="24406" y="5501"/>
                    <a:pt x="24560" y="5715"/>
                    <a:pt x="24685" y="5871"/>
                  </a:cubicBezTo>
                  <a:cubicBezTo>
                    <a:pt x="24905" y="6169"/>
                    <a:pt x="25300" y="6275"/>
                    <a:pt x="25750" y="6275"/>
                  </a:cubicBezTo>
                  <a:cubicBezTo>
                    <a:pt x="26462" y="6275"/>
                    <a:pt x="27310" y="6009"/>
                    <a:pt x="27821" y="5804"/>
                  </a:cubicBezTo>
                  <a:lnTo>
                    <a:pt x="27220" y="801"/>
                  </a:lnTo>
                  <a:cubicBezTo>
                    <a:pt x="27187" y="134"/>
                    <a:pt x="25819" y="0"/>
                    <a:pt x="2525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71"/>
            <p:cNvSpPr/>
            <p:nvPr/>
          </p:nvSpPr>
          <p:spPr>
            <a:xfrm>
              <a:off x="3425125" y="2452200"/>
              <a:ext cx="502875" cy="785875"/>
            </a:xfrm>
            <a:custGeom>
              <a:avLst/>
              <a:gdLst/>
              <a:ahLst/>
              <a:cxnLst/>
              <a:rect l="l" t="t" r="r" b="b"/>
              <a:pathLst>
                <a:path w="20115" h="31435" extrusionOk="0">
                  <a:moveTo>
                    <a:pt x="15778" y="0"/>
                  </a:moveTo>
                  <a:lnTo>
                    <a:pt x="1101" y="6438"/>
                  </a:lnTo>
                  <a:cubicBezTo>
                    <a:pt x="300" y="8873"/>
                    <a:pt x="0" y="11542"/>
                    <a:pt x="801" y="14010"/>
                  </a:cubicBezTo>
                  <a:cubicBezTo>
                    <a:pt x="1201" y="15145"/>
                    <a:pt x="1668" y="16212"/>
                    <a:pt x="2202" y="17279"/>
                  </a:cubicBezTo>
                  <a:cubicBezTo>
                    <a:pt x="3936" y="20982"/>
                    <a:pt x="4637" y="25052"/>
                    <a:pt x="4303" y="29155"/>
                  </a:cubicBezTo>
                  <a:cubicBezTo>
                    <a:pt x="4270" y="29288"/>
                    <a:pt x="4303" y="29455"/>
                    <a:pt x="4337" y="29555"/>
                  </a:cubicBezTo>
                  <a:cubicBezTo>
                    <a:pt x="4416" y="29682"/>
                    <a:pt x="4557" y="29726"/>
                    <a:pt x="4711" y="29726"/>
                  </a:cubicBezTo>
                  <a:cubicBezTo>
                    <a:pt x="4880" y="29726"/>
                    <a:pt x="5065" y="29674"/>
                    <a:pt x="5204" y="29622"/>
                  </a:cubicBezTo>
                  <a:lnTo>
                    <a:pt x="7039" y="28788"/>
                  </a:lnTo>
                  <a:cubicBezTo>
                    <a:pt x="7839" y="29455"/>
                    <a:pt x="7973" y="30689"/>
                    <a:pt x="8840" y="31223"/>
                  </a:cubicBezTo>
                  <a:cubicBezTo>
                    <a:pt x="9080" y="31371"/>
                    <a:pt x="9352" y="31434"/>
                    <a:pt x="9637" y="31434"/>
                  </a:cubicBezTo>
                  <a:cubicBezTo>
                    <a:pt x="10380" y="31434"/>
                    <a:pt x="11215" y="31004"/>
                    <a:pt x="11842" y="30522"/>
                  </a:cubicBezTo>
                  <a:cubicBezTo>
                    <a:pt x="13777" y="29121"/>
                    <a:pt x="15645" y="27453"/>
                    <a:pt x="16779" y="25319"/>
                  </a:cubicBezTo>
                  <a:cubicBezTo>
                    <a:pt x="17479" y="23817"/>
                    <a:pt x="18013" y="22283"/>
                    <a:pt x="18347" y="20649"/>
                  </a:cubicBezTo>
                  <a:cubicBezTo>
                    <a:pt x="18680" y="19214"/>
                    <a:pt x="19047" y="17813"/>
                    <a:pt x="19281" y="16379"/>
                  </a:cubicBezTo>
                  <a:cubicBezTo>
                    <a:pt x="20115" y="10675"/>
                    <a:pt x="18880" y="4871"/>
                    <a:pt x="157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71"/>
            <p:cNvSpPr/>
            <p:nvPr/>
          </p:nvSpPr>
          <p:spPr>
            <a:xfrm>
              <a:off x="4430825" y="2667350"/>
              <a:ext cx="84250" cy="555425"/>
            </a:xfrm>
            <a:custGeom>
              <a:avLst/>
              <a:gdLst/>
              <a:ahLst/>
              <a:cxnLst/>
              <a:rect l="l" t="t" r="r" b="b"/>
              <a:pathLst>
                <a:path w="3370" h="22217" extrusionOk="0">
                  <a:moveTo>
                    <a:pt x="1" y="1"/>
                  </a:moveTo>
                  <a:cubicBezTo>
                    <a:pt x="1" y="67"/>
                    <a:pt x="68" y="167"/>
                    <a:pt x="101" y="267"/>
                  </a:cubicBezTo>
                  <a:lnTo>
                    <a:pt x="268" y="935"/>
                  </a:lnTo>
                  <a:cubicBezTo>
                    <a:pt x="435" y="1535"/>
                    <a:pt x="668" y="2336"/>
                    <a:pt x="968" y="3336"/>
                  </a:cubicBezTo>
                  <a:cubicBezTo>
                    <a:pt x="1268" y="4337"/>
                    <a:pt x="1602" y="5504"/>
                    <a:pt x="2002" y="6839"/>
                  </a:cubicBezTo>
                  <a:cubicBezTo>
                    <a:pt x="2469" y="8240"/>
                    <a:pt x="2836" y="9708"/>
                    <a:pt x="3070" y="11175"/>
                  </a:cubicBezTo>
                  <a:cubicBezTo>
                    <a:pt x="3203" y="12610"/>
                    <a:pt x="3136" y="14111"/>
                    <a:pt x="2836" y="15578"/>
                  </a:cubicBezTo>
                  <a:cubicBezTo>
                    <a:pt x="2603" y="16746"/>
                    <a:pt x="2269" y="17913"/>
                    <a:pt x="1836" y="19081"/>
                  </a:cubicBezTo>
                  <a:cubicBezTo>
                    <a:pt x="1502" y="20048"/>
                    <a:pt x="1168" y="20849"/>
                    <a:pt x="968" y="21383"/>
                  </a:cubicBezTo>
                  <a:lnTo>
                    <a:pt x="701" y="22016"/>
                  </a:lnTo>
                  <a:cubicBezTo>
                    <a:pt x="668" y="22050"/>
                    <a:pt x="635" y="22116"/>
                    <a:pt x="635" y="22216"/>
                  </a:cubicBezTo>
                  <a:cubicBezTo>
                    <a:pt x="668" y="22116"/>
                    <a:pt x="701" y="22083"/>
                    <a:pt x="768" y="22016"/>
                  </a:cubicBezTo>
                  <a:cubicBezTo>
                    <a:pt x="835" y="21850"/>
                    <a:pt x="935" y="21616"/>
                    <a:pt x="1035" y="21383"/>
                  </a:cubicBezTo>
                  <a:cubicBezTo>
                    <a:pt x="1268" y="20849"/>
                    <a:pt x="1602" y="20082"/>
                    <a:pt x="1969" y="19081"/>
                  </a:cubicBezTo>
                  <a:cubicBezTo>
                    <a:pt x="2369" y="17913"/>
                    <a:pt x="2770" y="16746"/>
                    <a:pt x="3003" y="15545"/>
                  </a:cubicBezTo>
                  <a:cubicBezTo>
                    <a:pt x="3303" y="14077"/>
                    <a:pt x="3370" y="12543"/>
                    <a:pt x="3203" y="11042"/>
                  </a:cubicBezTo>
                  <a:cubicBezTo>
                    <a:pt x="3003" y="9574"/>
                    <a:pt x="2636" y="8073"/>
                    <a:pt x="2169" y="6672"/>
                  </a:cubicBezTo>
                  <a:cubicBezTo>
                    <a:pt x="1769" y="5371"/>
                    <a:pt x="1335" y="4103"/>
                    <a:pt x="1035" y="3169"/>
                  </a:cubicBezTo>
                  <a:cubicBezTo>
                    <a:pt x="768" y="2202"/>
                    <a:pt x="501" y="1402"/>
                    <a:pt x="301" y="834"/>
                  </a:cubicBezTo>
                  <a:cubicBezTo>
                    <a:pt x="201" y="568"/>
                    <a:pt x="134" y="367"/>
                    <a:pt x="101" y="201"/>
                  </a:cubicBezTo>
                  <a:cubicBezTo>
                    <a:pt x="101" y="101"/>
                    <a:pt x="68" y="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71"/>
            <p:cNvSpPr/>
            <p:nvPr/>
          </p:nvSpPr>
          <p:spPr>
            <a:xfrm>
              <a:off x="4443350" y="2684875"/>
              <a:ext cx="93425" cy="291050"/>
            </a:xfrm>
            <a:custGeom>
              <a:avLst/>
              <a:gdLst/>
              <a:ahLst/>
              <a:cxnLst/>
              <a:rect l="l" t="t" r="r" b="b"/>
              <a:pathLst>
                <a:path w="3737" h="11642" extrusionOk="0">
                  <a:moveTo>
                    <a:pt x="0" y="0"/>
                  </a:moveTo>
                  <a:lnTo>
                    <a:pt x="0" y="0"/>
                  </a:lnTo>
                  <a:cubicBezTo>
                    <a:pt x="601" y="3970"/>
                    <a:pt x="2402" y="7672"/>
                    <a:pt x="2769" y="11642"/>
                  </a:cubicBezTo>
                  <a:lnTo>
                    <a:pt x="3136" y="11642"/>
                  </a:lnTo>
                  <a:cubicBezTo>
                    <a:pt x="3736" y="9640"/>
                    <a:pt x="3636" y="7472"/>
                    <a:pt x="2936" y="5504"/>
                  </a:cubicBezTo>
                  <a:cubicBezTo>
                    <a:pt x="2235" y="3536"/>
                    <a:pt x="1234" y="1701"/>
                    <a:pt x="0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71"/>
            <p:cNvSpPr/>
            <p:nvPr/>
          </p:nvSpPr>
          <p:spPr>
            <a:xfrm>
              <a:off x="3688650" y="3415125"/>
              <a:ext cx="503700" cy="217250"/>
            </a:xfrm>
            <a:custGeom>
              <a:avLst/>
              <a:gdLst/>
              <a:ahLst/>
              <a:cxnLst/>
              <a:rect l="l" t="t" r="r" b="b"/>
              <a:pathLst>
                <a:path w="20148" h="8690" extrusionOk="0">
                  <a:moveTo>
                    <a:pt x="16895" y="0"/>
                  </a:moveTo>
                  <a:cubicBezTo>
                    <a:pt x="16374" y="0"/>
                    <a:pt x="15839" y="69"/>
                    <a:pt x="15311" y="144"/>
                  </a:cubicBezTo>
                  <a:cubicBezTo>
                    <a:pt x="12376" y="478"/>
                    <a:pt x="9540" y="1212"/>
                    <a:pt x="6838" y="2346"/>
                  </a:cubicBezTo>
                  <a:cubicBezTo>
                    <a:pt x="4136" y="3480"/>
                    <a:pt x="1768" y="5315"/>
                    <a:pt x="0" y="7683"/>
                  </a:cubicBezTo>
                  <a:lnTo>
                    <a:pt x="67" y="7983"/>
                  </a:lnTo>
                  <a:cubicBezTo>
                    <a:pt x="114" y="8478"/>
                    <a:pt x="642" y="8689"/>
                    <a:pt x="1184" y="8689"/>
                  </a:cubicBezTo>
                  <a:cubicBezTo>
                    <a:pt x="1410" y="8689"/>
                    <a:pt x="1638" y="8653"/>
                    <a:pt x="1835" y="8584"/>
                  </a:cubicBezTo>
                  <a:cubicBezTo>
                    <a:pt x="3336" y="8117"/>
                    <a:pt x="4570" y="6983"/>
                    <a:pt x="5938" y="6182"/>
                  </a:cubicBezTo>
                  <a:cubicBezTo>
                    <a:pt x="9407" y="4147"/>
                    <a:pt x="13643" y="4147"/>
                    <a:pt x="17646" y="3847"/>
                  </a:cubicBezTo>
                  <a:cubicBezTo>
                    <a:pt x="18280" y="3847"/>
                    <a:pt x="18813" y="3680"/>
                    <a:pt x="19314" y="3347"/>
                  </a:cubicBezTo>
                  <a:cubicBezTo>
                    <a:pt x="20148" y="2579"/>
                    <a:pt x="19681" y="1012"/>
                    <a:pt x="18680" y="411"/>
                  </a:cubicBezTo>
                  <a:cubicBezTo>
                    <a:pt x="18132" y="101"/>
                    <a:pt x="17524" y="0"/>
                    <a:pt x="16895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71"/>
            <p:cNvSpPr/>
            <p:nvPr/>
          </p:nvSpPr>
          <p:spPr>
            <a:xfrm>
              <a:off x="3658625" y="3402875"/>
              <a:ext cx="542075" cy="219350"/>
            </a:xfrm>
            <a:custGeom>
              <a:avLst/>
              <a:gdLst/>
              <a:ahLst/>
              <a:cxnLst/>
              <a:rect l="l" t="t" r="r" b="b"/>
              <a:pathLst>
                <a:path w="21683" h="8774" extrusionOk="0">
                  <a:moveTo>
                    <a:pt x="19514" y="1"/>
                  </a:moveTo>
                  <a:cubicBezTo>
                    <a:pt x="19114" y="1"/>
                    <a:pt x="18613" y="1"/>
                    <a:pt x="18046" y="101"/>
                  </a:cubicBezTo>
                  <a:lnTo>
                    <a:pt x="17212" y="167"/>
                  </a:lnTo>
                  <a:cubicBezTo>
                    <a:pt x="16946" y="201"/>
                    <a:pt x="16645" y="301"/>
                    <a:pt x="16312" y="334"/>
                  </a:cubicBezTo>
                  <a:cubicBezTo>
                    <a:pt x="15678" y="434"/>
                    <a:pt x="15011" y="601"/>
                    <a:pt x="14310" y="768"/>
                  </a:cubicBezTo>
                  <a:cubicBezTo>
                    <a:pt x="12809" y="1135"/>
                    <a:pt x="11308" y="1635"/>
                    <a:pt x="9874" y="2269"/>
                  </a:cubicBezTo>
                  <a:cubicBezTo>
                    <a:pt x="8473" y="2869"/>
                    <a:pt x="7105" y="3603"/>
                    <a:pt x="5771" y="4370"/>
                  </a:cubicBezTo>
                  <a:cubicBezTo>
                    <a:pt x="5137" y="4771"/>
                    <a:pt x="4537" y="5104"/>
                    <a:pt x="4036" y="5471"/>
                  </a:cubicBezTo>
                  <a:cubicBezTo>
                    <a:pt x="3536" y="5838"/>
                    <a:pt x="3036" y="6172"/>
                    <a:pt x="2635" y="6505"/>
                  </a:cubicBezTo>
                  <a:cubicBezTo>
                    <a:pt x="2202" y="6839"/>
                    <a:pt x="1835" y="7172"/>
                    <a:pt x="1501" y="7439"/>
                  </a:cubicBezTo>
                  <a:cubicBezTo>
                    <a:pt x="1168" y="7673"/>
                    <a:pt x="867" y="7940"/>
                    <a:pt x="667" y="8140"/>
                  </a:cubicBezTo>
                  <a:lnTo>
                    <a:pt x="167" y="8607"/>
                  </a:lnTo>
                  <a:lnTo>
                    <a:pt x="0" y="8774"/>
                  </a:lnTo>
                  <a:cubicBezTo>
                    <a:pt x="100" y="8707"/>
                    <a:pt x="167" y="8673"/>
                    <a:pt x="200" y="8640"/>
                  </a:cubicBezTo>
                  <a:lnTo>
                    <a:pt x="767" y="8206"/>
                  </a:lnTo>
                  <a:cubicBezTo>
                    <a:pt x="1001" y="8040"/>
                    <a:pt x="1301" y="7806"/>
                    <a:pt x="1635" y="7539"/>
                  </a:cubicBezTo>
                  <a:cubicBezTo>
                    <a:pt x="1968" y="7306"/>
                    <a:pt x="2335" y="7006"/>
                    <a:pt x="2802" y="6672"/>
                  </a:cubicBezTo>
                  <a:cubicBezTo>
                    <a:pt x="3269" y="6338"/>
                    <a:pt x="3770" y="6038"/>
                    <a:pt x="4270" y="5671"/>
                  </a:cubicBezTo>
                  <a:cubicBezTo>
                    <a:pt x="4770" y="5304"/>
                    <a:pt x="5337" y="4971"/>
                    <a:pt x="5971" y="4604"/>
                  </a:cubicBezTo>
                  <a:cubicBezTo>
                    <a:pt x="7305" y="3803"/>
                    <a:pt x="8673" y="3103"/>
                    <a:pt x="10107" y="2469"/>
                  </a:cubicBezTo>
                  <a:cubicBezTo>
                    <a:pt x="11508" y="1869"/>
                    <a:pt x="12976" y="1368"/>
                    <a:pt x="14477" y="968"/>
                  </a:cubicBezTo>
                  <a:cubicBezTo>
                    <a:pt x="15144" y="801"/>
                    <a:pt x="15811" y="634"/>
                    <a:pt x="16445" y="534"/>
                  </a:cubicBezTo>
                  <a:cubicBezTo>
                    <a:pt x="16779" y="501"/>
                    <a:pt x="17046" y="434"/>
                    <a:pt x="17346" y="368"/>
                  </a:cubicBezTo>
                  <a:lnTo>
                    <a:pt x="18180" y="267"/>
                  </a:lnTo>
                  <a:cubicBezTo>
                    <a:pt x="18714" y="167"/>
                    <a:pt x="19214" y="167"/>
                    <a:pt x="19648" y="134"/>
                  </a:cubicBezTo>
                  <a:lnTo>
                    <a:pt x="20215" y="101"/>
                  </a:lnTo>
                  <a:lnTo>
                    <a:pt x="21682" y="101"/>
                  </a:lnTo>
                  <a:cubicBezTo>
                    <a:pt x="21633" y="52"/>
                    <a:pt x="21567" y="21"/>
                    <a:pt x="21456" y="21"/>
                  </a:cubicBezTo>
                  <a:cubicBezTo>
                    <a:pt x="21415" y="21"/>
                    <a:pt x="21369" y="25"/>
                    <a:pt x="21315" y="34"/>
                  </a:cubicBezTo>
                  <a:lnTo>
                    <a:pt x="206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71"/>
            <p:cNvSpPr/>
            <p:nvPr/>
          </p:nvSpPr>
          <p:spPr>
            <a:xfrm>
              <a:off x="3325050" y="2849150"/>
              <a:ext cx="70900" cy="253550"/>
            </a:xfrm>
            <a:custGeom>
              <a:avLst/>
              <a:gdLst/>
              <a:ahLst/>
              <a:cxnLst/>
              <a:rect l="l" t="t" r="r" b="b"/>
              <a:pathLst>
                <a:path w="2836" h="10142" extrusionOk="0">
                  <a:moveTo>
                    <a:pt x="1168" y="0"/>
                  </a:moveTo>
                  <a:cubicBezTo>
                    <a:pt x="100" y="1468"/>
                    <a:pt x="0" y="3470"/>
                    <a:pt x="434" y="5238"/>
                  </a:cubicBezTo>
                  <a:cubicBezTo>
                    <a:pt x="834" y="6972"/>
                    <a:pt x="1802" y="8573"/>
                    <a:pt x="2702" y="10141"/>
                  </a:cubicBezTo>
                  <a:cubicBezTo>
                    <a:pt x="2836" y="8607"/>
                    <a:pt x="2702" y="7005"/>
                    <a:pt x="2335" y="5471"/>
                  </a:cubicBezTo>
                  <a:cubicBezTo>
                    <a:pt x="1935" y="3670"/>
                    <a:pt x="1168" y="1902"/>
                    <a:pt x="1168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71"/>
            <p:cNvSpPr/>
            <p:nvPr/>
          </p:nvSpPr>
          <p:spPr>
            <a:xfrm>
              <a:off x="4084750" y="1388250"/>
              <a:ext cx="321925" cy="994575"/>
            </a:xfrm>
            <a:custGeom>
              <a:avLst/>
              <a:gdLst/>
              <a:ahLst/>
              <a:cxnLst/>
              <a:rect l="l" t="t" r="r" b="b"/>
              <a:pathLst>
                <a:path w="12877" h="39783" extrusionOk="0">
                  <a:moveTo>
                    <a:pt x="2993" y="0"/>
                  </a:moveTo>
                  <a:cubicBezTo>
                    <a:pt x="1773" y="0"/>
                    <a:pt x="562" y="853"/>
                    <a:pt x="501" y="2063"/>
                  </a:cubicBezTo>
                  <a:lnTo>
                    <a:pt x="468" y="2830"/>
                  </a:lnTo>
                  <a:cubicBezTo>
                    <a:pt x="1" y="3397"/>
                    <a:pt x="301" y="4331"/>
                    <a:pt x="801" y="4865"/>
                  </a:cubicBezTo>
                  <a:cubicBezTo>
                    <a:pt x="1302" y="5398"/>
                    <a:pt x="2035" y="5699"/>
                    <a:pt x="2669" y="6132"/>
                  </a:cubicBezTo>
                  <a:cubicBezTo>
                    <a:pt x="4304" y="7233"/>
                    <a:pt x="5238" y="9134"/>
                    <a:pt x="5605" y="11036"/>
                  </a:cubicBezTo>
                  <a:cubicBezTo>
                    <a:pt x="5972" y="12971"/>
                    <a:pt x="5938" y="14905"/>
                    <a:pt x="6005" y="16873"/>
                  </a:cubicBezTo>
                  <a:cubicBezTo>
                    <a:pt x="6172" y="20342"/>
                    <a:pt x="6806" y="23878"/>
                    <a:pt x="5872" y="27214"/>
                  </a:cubicBezTo>
                  <a:cubicBezTo>
                    <a:pt x="5505" y="28715"/>
                    <a:pt x="4804" y="30183"/>
                    <a:pt x="4204" y="31651"/>
                  </a:cubicBezTo>
                  <a:cubicBezTo>
                    <a:pt x="3637" y="33085"/>
                    <a:pt x="3270" y="34719"/>
                    <a:pt x="3503" y="36254"/>
                  </a:cubicBezTo>
                  <a:cubicBezTo>
                    <a:pt x="3770" y="37822"/>
                    <a:pt x="4804" y="39356"/>
                    <a:pt x="6339" y="39723"/>
                  </a:cubicBezTo>
                  <a:cubicBezTo>
                    <a:pt x="6448" y="39760"/>
                    <a:pt x="6572" y="39783"/>
                    <a:pt x="6690" y="39783"/>
                  </a:cubicBezTo>
                  <a:cubicBezTo>
                    <a:pt x="6896" y="39783"/>
                    <a:pt x="7088" y="39713"/>
                    <a:pt x="7172" y="39523"/>
                  </a:cubicBezTo>
                  <a:cubicBezTo>
                    <a:pt x="7273" y="39356"/>
                    <a:pt x="7206" y="39089"/>
                    <a:pt x="7139" y="38922"/>
                  </a:cubicBezTo>
                  <a:cubicBezTo>
                    <a:pt x="6672" y="37421"/>
                    <a:pt x="6705" y="35887"/>
                    <a:pt x="7273" y="34419"/>
                  </a:cubicBezTo>
                  <a:cubicBezTo>
                    <a:pt x="7773" y="33018"/>
                    <a:pt x="8440" y="31584"/>
                    <a:pt x="9174" y="30316"/>
                  </a:cubicBezTo>
                  <a:cubicBezTo>
                    <a:pt x="10375" y="28081"/>
                    <a:pt x="11409" y="25813"/>
                    <a:pt x="12109" y="23378"/>
                  </a:cubicBezTo>
                  <a:cubicBezTo>
                    <a:pt x="12810" y="20976"/>
                    <a:pt x="12877" y="18374"/>
                    <a:pt x="12309" y="15906"/>
                  </a:cubicBezTo>
                  <a:cubicBezTo>
                    <a:pt x="11442" y="12437"/>
                    <a:pt x="8974" y="9568"/>
                    <a:pt x="7740" y="6232"/>
                  </a:cubicBezTo>
                  <a:cubicBezTo>
                    <a:pt x="7273" y="4998"/>
                    <a:pt x="6972" y="3664"/>
                    <a:pt x="6339" y="2496"/>
                  </a:cubicBezTo>
                  <a:cubicBezTo>
                    <a:pt x="5705" y="1329"/>
                    <a:pt x="4704" y="228"/>
                    <a:pt x="3370" y="28"/>
                  </a:cubicBezTo>
                  <a:cubicBezTo>
                    <a:pt x="3245" y="9"/>
                    <a:pt x="3119" y="0"/>
                    <a:pt x="29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71"/>
            <p:cNvSpPr/>
            <p:nvPr/>
          </p:nvSpPr>
          <p:spPr>
            <a:xfrm>
              <a:off x="3680300" y="1500300"/>
              <a:ext cx="640475" cy="1065600"/>
            </a:xfrm>
            <a:custGeom>
              <a:avLst/>
              <a:gdLst/>
              <a:ahLst/>
              <a:cxnLst/>
              <a:rect l="l" t="t" r="r" b="b"/>
              <a:pathLst>
                <a:path w="25619" h="42624" extrusionOk="0">
                  <a:moveTo>
                    <a:pt x="17186" y="1"/>
                  </a:moveTo>
                  <a:cubicBezTo>
                    <a:pt x="16954" y="1"/>
                    <a:pt x="16718" y="17"/>
                    <a:pt x="16479" y="49"/>
                  </a:cubicBezTo>
                  <a:lnTo>
                    <a:pt x="1969" y="4085"/>
                  </a:lnTo>
                  <a:cubicBezTo>
                    <a:pt x="534" y="4252"/>
                    <a:pt x="101" y="5520"/>
                    <a:pt x="134" y="6921"/>
                  </a:cubicBezTo>
                  <a:lnTo>
                    <a:pt x="0" y="7588"/>
                  </a:lnTo>
                  <a:lnTo>
                    <a:pt x="1201" y="30004"/>
                  </a:lnTo>
                  <a:lnTo>
                    <a:pt x="1635" y="33740"/>
                  </a:lnTo>
                  <a:cubicBezTo>
                    <a:pt x="1835" y="38010"/>
                    <a:pt x="5538" y="42513"/>
                    <a:pt x="10108" y="42613"/>
                  </a:cubicBezTo>
                  <a:cubicBezTo>
                    <a:pt x="10295" y="42620"/>
                    <a:pt x="10482" y="42624"/>
                    <a:pt x="10666" y="42624"/>
                  </a:cubicBezTo>
                  <a:cubicBezTo>
                    <a:pt x="14811" y="42624"/>
                    <a:pt x="18112" y="40810"/>
                    <a:pt x="18080" y="36275"/>
                  </a:cubicBezTo>
                  <a:lnTo>
                    <a:pt x="18013" y="34274"/>
                  </a:lnTo>
                  <a:cubicBezTo>
                    <a:pt x="18013" y="34274"/>
                    <a:pt x="23984" y="33173"/>
                    <a:pt x="25052" y="25267"/>
                  </a:cubicBezTo>
                  <a:cubicBezTo>
                    <a:pt x="25619" y="21364"/>
                    <a:pt x="25218" y="15027"/>
                    <a:pt x="24818" y="9823"/>
                  </a:cubicBezTo>
                  <a:cubicBezTo>
                    <a:pt x="24407" y="5392"/>
                    <a:pt x="21473" y="1"/>
                    <a:pt x="1718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71"/>
            <p:cNvSpPr/>
            <p:nvPr/>
          </p:nvSpPr>
          <p:spPr>
            <a:xfrm>
              <a:off x="4183150" y="1848425"/>
              <a:ext cx="50075" cy="49275"/>
            </a:xfrm>
            <a:custGeom>
              <a:avLst/>
              <a:gdLst/>
              <a:ahLst/>
              <a:cxnLst/>
              <a:rect l="l" t="t" r="r" b="b"/>
              <a:pathLst>
                <a:path w="2003" h="1971" extrusionOk="0">
                  <a:moveTo>
                    <a:pt x="935" y="1"/>
                  </a:moveTo>
                  <a:cubicBezTo>
                    <a:pt x="401" y="67"/>
                    <a:pt x="1" y="501"/>
                    <a:pt x="1" y="1068"/>
                  </a:cubicBezTo>
                  <a:lnTo>
                    <a:pt x="1" y="1102"/>
                  </a:lnTo>
                  <a:cubicBezTo>
                    <a:pt x="33" y="1613"/>
                    <a:pt x="463" y="1971"/>
                    <a:pt x="968" y="1971"/>
                  </a:cubicBezTo>
                  <a:cubicBezTo>
                    <a:pt x="990" y="1971"/>
                    <a:pt x="1012" y="1970"/>
                    <a:pt x="1035" y="1969"/>
                  </a:cubicBezTo>
                  <a:cubicBezTo>
                    <a:pt x="1569" y="1935"/>
                    <a:pt x="2002" y="1468"/>
                    <a:pt x="2002" y="935"/>
                  </a:cubicBezTo>
                  <a:cubicBezTo>
                    <a:pt x="1902" y="401"/>
                    <a:pt x="1469" y="1"/>
                    <a:pt x="9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71"/>
            <p:cNvSpPr/>
            <p:nvPr/>
          </p:nvSpPr>
          <p:spPr>
            <a:xfrm>
              <a:off x="4166475" y="1809225"/>
              <a:ext cx="100925" cy="27250"/>
            </a:xfrm>
            <a:custGeom>
              <a:avLst/>
              <a:gdLst/>
              <a:ahLst/>
              <a:cxnLst/>
              <a:rect l="l" t="t" r="r" b="b"/>
              <a:pathLst>
                <a:path w="4037" h="1090" extrusionOk="0">
                  <a:moveTo>
                    <a:pt x="2035" y="1"/>
                  </a:moveTo>
                  <a:cubicBezTo>
                    <a:pt x="1468" y="34"/>
                    <a:pt x="901" y="201"/>
                    <a:pt x="468" y="535"/>
                  </a:cubicBezTo>
                  <a:cubicBezTo>
                    <a:pt x="67" y="802"/>
                    <a:pt x="1" y="1035"/>
                    <a:pt x="34" y="1068"/>
                  </a:cubicBezTo>
                  <a:cubicBezTo>
                    <a:pt x="45" y="1083"/>
                    <a:pt x="64" y="1090"/>
                    <a:pt x="91" y="1090"/>
                  </a:cubicBezTo>
                  <a:cubicBezTo>
                    <a:pt x="308" y="1090"/>
                    <a:pt x="1023" y="661"/>
                    <a:pt x="2002" y="601"/>
                  </a:cubicBezTo>
                  <a:cubicBezTo>
                    <a:pt x="2033" y="600"/>
                    <a:pt x="2063" y="600"/>
                    <a:pt x="2093" y="600"/>
                  </a:cubicBezTo>
                  <a:cubicBezTo>
                    <a:pt x="3002" y="600"/>
                    <a:pt x="3679" y="1022"/>
                    <a:pt x="3907" y="1022"/>
                  </a:cubicBezTo>
                  <a:cubicBezTo>
                    <a:pt x="3935" y="1022"/>
                    <a:pt x="3956" y="1016"/>
                    <a:pt x="3970" y="1002"/>
                  </a:cubicBezTo>
                  <a:cubicBezTo>
                    <a:pt x="4037" y="968"/>
                    <a:pt x="3903" y="701"/>
                    <a:pt x="3637" y="435"/>
                  </a:cubicBezTo>
                  <a:cubicBezTo>
                    <a:pt x="3170" y="168"/>
                    <a:pt x="2569" y="1"/>
                    <a:pt x="20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71"/>
            <p:cNvSpPr/>
            <p:nvPr/>
          </p:nvSpPr>
          <p:spPr>
            <a:xfrm>
              <a:off x="3904625" y="1860100"/>
              <a:ext cx="100100" cy="27250"/>
            </a:xfrm>
            <a:custGeom>
              <a:avLst/>
              <a:gdLst/>
              <a:ahLst/>
              <a:cxnLst/>
              <a:rect l="l" t="t" r="r" b="b"/>
              <a:pathLst>
                <a:path w="4004" h="1090" extrusionOk="0">
                  <a:moveTo>
                    <a:pt x="2035" y="1"/>
                  </a:moveTo>
                  <a:cubicBezTo>
                    <a:pt x="1468" y="34"/>
                    <a:pt x="935" y="201"/>
                    <a:pt x="468" y="534"/>
                  </a:cubicBezTo>
                  <a:cubicBezTo>
                    <a:pt x="101" y="801"/>
                    <a:pt x="1" y="1035"/>
                    <a:pt x="34" y="1068"/>
                  </a:cubicBezTo>
                  <a:cubicBezTo>
                    <a:pt x="45" y="1083"/>
                    <a:pt x="65" y="1090"/>
                    <a:pt x="92" y="1090"/>
                  </a:cubicBezTo>
                  <a:cubicBezTo>
                    <a:pt x="315" y="1090"/>
                    <a:pt x="1053" y="664"/>
                    <a:pt x="2002" y="635"/>
                  </a:cubicBezTo>
                  <a:cubicBezTo>
                    <a:pt x="2034" y="634"/>
                    <a:pt x="2067" y="633"/>
                    <a:pt x="2099" y="633"/>
                  </a:cubicBezTo>
                  <a:cubicBezTo>
                    <a:pt x="2999" y="633"/>
                    <a:pt x="3670" y="1023"/>
                    <a:pt x="3902" y="1023"/>
                  </a:cubicBezTo>
                  <a:cubicBezTo>
                    <a:pt x="3932" y="1023"/>
                    <a:pt x="3955" y="1016"/>
                    <a:pt x="3970" y="1001"/>
                  </a:cubicBezTo>
                  <a:cubicBezTo>
                    <a:pt x="4003" y="935"/>
                    <a:pt x="3870" y="701"/>
                    <a:pt x="3636" y="468"/>
                  </a:cubicBezTo>
                  <a:cubicBezTo>
                    <a:pt x="3169" y="168"/>
                    <a:pt x="2602" y="1"/>
                    <a:pt x="20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71"/>
            <p:cNvSpPr/>
            <p:nvPr/>
          </p:nvSpPr>
          <p:spPr>
            <a:xfrm>
              <a:off x="4083075" y="1813400"/>
              <a:ext cx="89275" cy="225700"/>
            </a:xfrm>
            <a:custGeom>
              <a:avLst/>
              <a:gdLst/>
              <a:ahLst/>
              <a:cxnLst/>
              <a:rect l="l" t="t" r="r" b="b"/>
              <a:pathLst>
                <a:path w="3571" h="9028" extrusionOk="0">
                  <a:moveTo>
                    <a:pt x="104" y="0"/>
                  </a:moveTo>
                  <a:cubicBezTo>
                    <a:pt x="103" y="0"/>
                    <a:pt x="102" y="1"/>
                    <a:pt x="101" y="1"/>
                  </a:cubicBezTo>
                  <a:cubicBezTo>
                    <a:pt x="1" y="34"/>
                    <a:pt x="868" y="2503"/>
                    <a:pt x="2069" y="5471"/>
                  </a:cubicBezTo>
                  <a:lnTo>
                    <a:pt x="2936" y="7540"/>
                  </a:lnTo>
                  <a:cubicBezTo>
                    <a:pt x="3103" y="7740"/>
                    <a:pt x="3170" y="8040"/>
                    <a:pt x="3170" y="8340"/>
                  </a:cubicBezTo>
                  <a:cubicBezTo>
                    <a:pt x="3137" y="8540"/>
                    <a:pt x="2870" y="8574"/>
                    <a:pt x="2569" y="8640"/>
                  </a:cubicBezTo>
                  <a:cubicBezTo>
                    <a:pt x="1502" y="8807"/>
                    <a:pt x="835" y="8974"/>
                    <a:pt x="835" y="9007"/>
                  </a:cubicBezTo>
                  <a:cubicBezTo>
                    <a:pt x="847" y="9019"/>
                    <a:pt x="944" y="9027"/>
                    <a:pt x="1113" y="9027"/>
                  </a:cubicBezTo>
                  <a:cubicBezTo>
                    <a:pt x="1406" y="9027"/>
                    <a:pt x="1914" y="9004"/>
                    <a:pt x="2569" y="8941"/>
                  </a:cubicBezTo>
                  <a:cubicBezTo>
                    <a:pt x="2736" y="8941"/>
                    <a:pt x="2870" y="8907"/>
                    <a:pt x="3036" y="8874"/>
                  </a:cubicBezTo>
                  <a:cubicBezTo>
                    <a:pt x="3237" y="8807"/>
                    <a:pt x="3403" y="8674"/>
                    <a:pt x="3503" y="8440"/>
                  </a:cubicBezTo>
                  <a:cubicBezTo>
                    <a:pt x="3570" y="8073"/>
                    <a:pt x="3503" y="7706"/>
                    <a:pt x="3337" y="7373"/>
                  </a:cubicBezTo>
                  <a:cubicBezTo>
                    <a:pt x="3036" y="6706"/>
                    <a:pt x="2770" y="6038"/>
                    <a:pt x="2503" y="5271"/>
                  </a:cubicBezTo>
                  <a:cubicBezTo>
                    <a:pt x="1343" y="2356"/>
                    <a:pt x="250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71"/>
            <p:cNvSpPr/>
            <p:nvPr/>
          </p:nvSpPr>
          <p:spPr>
            <a:xfrm>
              <a:off x="3867100" y="2293750"/>
              <a:ext cx="265225" cy="116125"/>
            </a:xfrm>
            <a:custGeom>
              <a:avLst/>
              <a:gdLst/>
              <a:ahLst/>
              <a:cxnLst/>
              <a:rect l="l" t="t" r="r" b="b"/>
              <a:pathLst>
                <a:path w="10609" h="4645" extrusionOk="0">
                  <a:moveTo>
                    <a:pt x="0" y="1"/>
                  </a:moveTo>
                  <a:cubicBezTo>
                    <a:pt x="1" y="1"/>
                    <a:pt x="2351" y="4644"/>
                    <a:pt x="8851" y="4644"/>
                  </a:cubicBezTo>
                  <a:cubicBezTo>
                    <a:pt x="9406" y="4644"/>
                    <a:pt x="9992" y="4611"/>
                    <a:pt x="10608" y="4537"/>
                  </a:cubicBezTo>
                  <a:lnTo>
                    <a:pt x="10541" y="2536"/>
                  </a:lnTo>
                  <a:cubicBezTo>
                    <a:pt x="10296" y="2545"/>
                    <a:pt x="10051" y="2549"/>
                    <a:pt x="9806" y="2549"/>
                  </a:cubicBezTo>
                  <a:cubicBezTo>
                    <a:pt x="6384" y="2549"/>
                    <a:pt x="2989" y="1681"/>
                    <a:pt x="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71"/>
            <p:cNvSpPr/>
            <p:nvPr/>
          </p:nvSpPr>
          <p:spPr>
            <a:xfrm>
              <a:off x="3877950" y="1792400"/>
              <a:ext cx="125950" cy="33475"/>
            </a:xfrm>
            <a:custGeom>
              <a:avLst/>
              <a:gdLst/>
              <a:ahLst/>
              <a:cxnLst/>
              <a:rect l="l" t="t" r="r" b="b"/>
              <a:pathLst>
                <a:path w="5038" h="1339" extrusionOk="0">
                  <a:moveTo>
                    <a:pt x="2745" y="1"/>
                  </a:moveTo>
                  <a:cubicBezTo>
                    <a:pt x="2665" y="1"/>
                    <a:pt x="2584" y="3"/>
                    <a:pt x="2502" y="7"/>
                  </a:cubicBezTo>
                  <a:cubicBezTo>
                    <a:pt x="1835" y="40"/>
                    <a:pt x="1201" y="207"/>
                    <a:pt x="601" y="541"/>
                  </a:cubicBezTo>
                  <a:cubicBezTo>
                    <a:pt x="200" y="841"/>
                    <a:pt x="0" y="1074"/>
                    <a:pt x="67" y="1208"/>
                  </a:cubicBezTo>
                  <a:cubicBezTo>
                    <a:pt x="110" y="1304"/>
                    <a:pt x="250" y="1339"/>
                    <a:pt x="462" y="1339"/>
                  </a:cubicBezTo>
                  <a:cubicBezTo>
                    <a:pt x="908" y="1339"/>
                    <a:pt x="1676" y="1186"/>
                    <a:pt x="2535" y="1141"/>
                  </a:cubicBezTo>
                  <a:cubicBezTo>
                    <a:pt x="2832" y="1117"/>
                    <a:pt x="3122" y="1110"/>
                    <a:pt x="3392" y="1110"/>
                  </a:cubicBezTo>
                  <a:cubicBezTo>
                    <a:pt x="3730" y="1110"/>
                    <a:pt x="4037" y="1121"/>
                    <a:pt x="4292" y="1121"/>
                  </a:cubicBezTo>
                  <a:cubicBezTo>
                    <a:pt x="4678" y="1121"/>
                    <a:pt x="4943" y="1096"/>
                    <a:pt x="5004" y="974"/>
                  </a:cubicBezTo>
                  <a:cubicBezTo>
                    <a:pt x="5037" y="841"/>
                    <a:pt x="4804" y="574"/>
                    <a:pt x="4403" y="340"/>
                  </a:cubicBezTo>
                  <a:cubicBezTo>
                    <a:pt x="3847" y="106"/>
                    <a:pt x="3317" y="1"/>
                    <a:pt x="2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71"/>
            <p:cNvSpPr/>
            <p:nvPr/>
          </p:nvSpPr>
          <p:spPr>
            <a:xfrm>
              <a:off x="4150625" y="1723750"/>
              <a:ext cx="113450" cy="30200"/>
            </a:xfrm>
            <a:custGeom>
              <a:avLst/>
              <a:gdLst/>
              <a:ahLst/>
              <a:cxnLst/>
              <a:rect l="l" t="t" r="r" b="b"/>
              <a:pathLst>
                <a:path w="4538" h="1208" extrusionOk="0">
                  <a:moveTo>
                    <a:pt x="2265" y="1"/>
                  </a:moveTo>
                  <a:cubicBezTo>
                    <a:pt x="1660" y="1"/>
                    <a:pt x="1052" y="151"/>
                    <a:pt x="501" y="451"/>
                  </a:cubicBezTo>
                  <a:cubicBezTo>
                    <a:pt x="134" y="685"/>
                    <a:pt x="1" y="952"/>
                    <a:pt x="101" y="1085"/>
                  </a:cubicBezTo>
                  <a:cubicBezTo>
                    <a:pt x="180" y="1178"/>
                    <a:pt x="365" y="1207"/>
                    <a:pt x="627" y="1207"/>
                  </a:cubicBezTo>
                  <a:cubicBezTo>
                    <a:pt x="1025" y="1207"/>
                    <a:pt x="1605" y="1138"/>
                    <a:pt x="2269" y="1118"/>
                  </a:cubicBezTo>
                  <a:cubicBezTo>
                    <a:pt x="2343" y="1116"/>
                    <a:pt x="2416" y="1115"/>
                    <a:pt x="2487" y="1115"/>
                  </a:cubicBezTo>
                  <a:cubicBezTo>
                    <a:pt x="3099" y="1115"/>
                    <a:pt x="3630" y="1190"/>
                    <a:pt x="3993" y="1190"/>
                  </a:cubicBezTo>
                  <a:cubicBezTo>
                    <a:pt x="4204" y="1190"/>
                    <a:pt x="4358" y="1165"/>
                    <a:pt x="4437" y="1085"/>
                  </a:cubicBezTo>
                  <a:cubicBezTo>
                    <a:pt x="4537" y="985"/>
                    <a:pt x="4437" y="751"/>
                    <a:pt x="4004" y="451"/>
                  </a:cubicBezTo>
                  <a:cubicBezTo>
                    <a:pt x="3470" y="151"/>
                    <a:pt x="2870" y="1"/>
                    <a:pt x="22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71"/>
            <p:cNvSpPr/>
            <p:nvPr/>
          </p:nvSpPr>
          <p:spPr>
            <a:xfrm>
              <a:off x="4003875" y="2077775"/>
              <a:ext cx="90900" cy="76450"/>
            </a:xfrm>
            <a:custGeom>
              <a:avLst/>
              <a:gdLst/>
              <a:ahLst/>
              <a:cxnLst/>
              <a:rect l="l" t="t" r="r" b="b"/>
              <a:pathLst>
                <a:path w="3636" h="3058" extrusionOk="0">
                  <a:moveTo>
                    <a:pt x="1868" y="0"/>
                  </a:moveTo>
                  <a:cubicBezTo>
                    <a:pt x="1301" y="0"/>
                    <a:pt x="701" y="300"/>
                    <a:pt x="334" y="767"/>
                  </a:cubicBezTo>
                  <a:lnTo>
                    <a:pt x="300" y="801"/>
                  </a:lnTo>
                  <a:lnTo>
                    <a:pt x="234" y="834"/>
                  </a:lnTo>
                  <a:cubicBezTo>
                    <a:pt x="67" y="1001"/>
                    <a:pt x="0" y="1234"/>
                    <a:pt x="0" y="1434"/>
                  </a:cubicBezTo>
                  <a:cubicBezTo>
                    <a:pt x="0" y="1935"/>
                    <a:pt x="234" y="2402"/>
                    <a:pt x="600" y="2669"/>
                  </a:cubicBezTo>
                  <a:cubicBezTo>
                    <a:pt x="935" y="2933"/>
                    <a:pt x="1344" y="3057"/>
                    <a:pt x="1749" y="3057"/>
                  </a:cubicBezTo>
                  <a:cubicBezTo>
                    <a:pt x="2111" y="3057"/>
                    <a:pt x="2469" y="2958"/>
                    <a:pt x="2769" y="2769"/>
                  </a:cubicBezTo>
                  <a:cubicBezTo>
                    <a:pt x="3469" y="2268"/>
                    <a:pt x="3636" y="1401"/>
                    <a:pt x="3202" y="667"/>
                  </a:cubicBezTo>
                  <a:cubicBezTo>
                    <a:pt x="2869" y="267"/>
                    <a:pt x="2368" y="0"/>
                    <a:pt x="186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71"/>
            <p:cNvSpPr/>
            <p:nvPr/>
          </p:nvSpPr>
          <p:spPr>
            <a:xfrm>
              <a:off x="4011375" y="2068600"/>
              <a:ext cx="89250" cy="58850"/>
            </a:xfrm>
            <a:custGeom>
              <a:avLst/>
              <a:gdLst/>
              <a:ahLst/>
              <a:cxnLst/>
              <a:rect l="l" t="t" r="r" b="b"/>
              <a:pathLst>
                <a:path w="3570" h="2354" extrusionOk="0">
                  <a:moveTo>
                    <a:pt x="100" y="0"/>
                  </a:moveTo>
                  <a:cubicBezTo>
                    <a:pt x="67" y="0"/>
                    <a:pt x="0" y="300"/>
                    <a:pt x="134" y="634"/>
                  </a:cubicBezTo>
                  <a:cubicBezTo>
                    <a:pt x="300" y="1201"/>
                    <a:pt x="701" y="1701"/>
                    <a:pt x="1201" y="2002"/>
                  </a:cubicBezTo>
                  <a:cubicBezTo>
                    <a:pt x="1594" y="2223"/>
                    <a:pt x="2024" y="2353"/>
                    <a:pt x="2450" y="2353"/>
                  </a:cubicBezTo>
                  <a:cubicBezTo>
                    <a:pt x="2602" y="2353"/>
                    <a:pt x="2753" y="2337"/>
                    <a:pt x="2902" y="2302"/>
                  </a:cubicBezTo>
                  <a:cubicBezTo>
                    <a:pt x="3303" y="2168"/>
                    <a:pt x="3569" y="2002"/>
                    <a:pt x="3536" y="1968"/>
                  </a:cubicBezTo>
                  <a:cubicBezTo>
                    <a:pt x="3523" y="1961"/>
                    <a:pt x="3503" y="1959"/>
                    <a:pt x="3476" y="1959"/>
                  </a:cubicBezTo>
                  <a:cubicBezTo>
                    <a:pt x="3371" y="1959"/>
                    <a:pt x="3163" y="2002"/>
                    <a:pt x="2869" y="2002"/>
                  </a:cubicBezTo>
                  <a:cubicBezTo>
                    <a:pt x="2807" y="2006"/>
                    <a:pt x="2745" y="2008"/>
                    <a:pt x="2682" y="2008"/>
                  </a:cubicBezTo>
                  <a:cubicBezTo>
                    <a:pt x="2232" y="2008"/>
                    <a:pt x="1752" y="1902"/>
                    <a:pt x="1401" y="1668"/>
                  </a:cubicBezTo>
                  <a:cubicBezTo>
                    <a:pt x="968" y="1434"/>
                    <a:pt x="601" y="1034"/>
                    <a:pt x="401" y="601"/>
                  </a:cubicBezTo>
                  <a:cubicBezTo>
                    <a:pt x="234" y="267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71"/>
            <p:cNvSpPr/>
            <p:nvPr/>
          </p:nvSpPr>
          <p:spPr>
            <a:xfrm>
              <a:off x="4133950" y="1464100"/>
              <a:ext cx="216850" cy="287625"/>
            </a:xfrm>
            <a:custGeom>
              <a:avLst/>
              <a:gdLst/>
              <a:ahLst/>
              <a:cxnLst/>
              <a:rect l="l" t="t" r="r" b="b"/>
              <a:pathLst>
                <a:path w="8674" h="11505" extrusionOk="0">
                  <a:moveTo>
                    <a:pt x="1481" y="1"/>
                  </a:moveTo>
                  <a:cubicBezTo>
                    <a:pt x="1222" y="1"/>
                    <a:pt x="959" y="44"/>
                    <a:pt x="701" y="130"/>
                  </a:cubicBezTo>
                  <a:lnTo>
                    <a:pt x="101" y="1631"/>
                  </a:lnTo>
                  <a:cubicBezTo>
                    <a:pt x="1" y="2431"/>
                    <a:pt x="301" y="3198"/>
                    <a:pt x="935" y="3765"/>
                  </a:cubicBezTo>
                  <a:cubicBezTo>
                    <a:pt x="1535" y="4266"/>
                    <a:pt x="2169" y="4699"/>
                    <a:pt x="2869" y="5066"/>
                  </a:cubicBezTo>
                  <a:cubicBezTo>
                    <a:pt x="4971" y="6367"/>
                    <a:pt x="6005" y="9203"/>
                    <a:pt x="6972" y="11504"/>
                  </a:cubicBezTo>
                  <a:cubicBezTo>
                    <a:pt x="8674" y="8202"/>
                    <a:pt x="6038" y="3999"/>
                    <a:pt x="3837" y="1397"/>
                  </a:cubicBezTo>
                  <a:cubicBezTo>
                    <a:pt x="3470" y="963"/>
                    <a:pt x="3003" y="530"/>
                    <a:pt x="2469" y="230"/>
                  </a:cubicBezTo>
                  <a:cubicBezTo>
                    <a:pt x="2164" y="77"/>
                    <a:pt x="1827" y="1"/>
                    <a:pt x="1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71"/>
            <p:cNvSpPr/>
            <p:nvPr/>
          </p:nvSpPr>
          <p:spPr>
            <a:xfrm>
              <a:off x="4159800" y="1514850"/>
              <a:ext cx="213525" cy="642150"/>
            </a:xfrm>
            <a:custGeom>
              <a:avLst/>
              <a:gdLst/>
              <a:ahLst/>
              <a:cxnLst/>
              <a:rect l="l" t="t" r="r" b="b"/>
              <a:pathLst>
                <a:path w="8541" h="25686" extrusionOk="0">
                  <a:moveTo>
                    <a:pt x="1" y="1"/>
                  </a:moveTo>
                  <a:cubicBezTo>
                    <a:pt x="1" y="34"/>
                    <a:pt x="434" y="34"/>
                    <a:pt x="1135" y="201"/>
                  </a:cubicBezTo>
                  <a:cubicBezTo>
                    <a:pt x="2169" y="501"/>
                    <a:pt x="3103" y="1002"/>
                    <a:pt x="3870" y="1702"/>
                  </a:cubicBezTo>
                  <a:cubicBezTo>
                    <a:pt x="5038" y="2770"/>
                    <a:pt x="5972" y="4104"/>
                    <a:pt x="6505" y="5538"/>
                  </a:cubicBezTo>
                  <a:cubicBezTo>
                    <a:pt x="7173" y="7339"/>
                    <a:pt x="7640" y="9241"/>
                    <a:pt x="7840" y="11142"/>
                  </a:cubicBezTo>
                  <a:cubicBezTo>
                    <a:pt x="8273" y="14611"/>
                    <a:pt x="8107" y="18147"/>
                    <a:pt x="7273" y="21583"/>
                  </a:cubicBezTo>
                  <a:cubicBezTo>
                    <a:pt x="6939" y="22851"/>
                    <a:pt x="6606" y="23918"/>
                    <a:pt x="6339" y="24619"/>
                  </a:cubicBezTo>
                  <a:lnTo>
                    <a:pt x="6038" y="25419"/>
                  </a:lnTo>
                  <a:cubicBezTo>
                    <a:pt x="6005" y="25486"/>
                    <a:pt x="6005" y="25619"/>
                    <a:pt x="5972" y="25686"/>
                  </a:cubicBezTo>
                  <a:cubicBezTo>
                    <a:pt x="6005" y="25619"/>
                    <a:pt x="6038" y="25486"/>
                    <a:pt x="6172" y="25419"/>
                  </a:cubicBezTo>
                  <a:cubicBezTo>
                    <a:pt x="6272" y="25252"/>
                    <a:pt x="6372" y="24952"/>
                    <a:pt x="6505" y="24619"/>
                  </a:cubicBezTo>
                  <a:cubicBezTo>
                    <a:pt x="6872" y="23618"/>
                    <a:pt x="7206" y="22617"/>
                    <a:pt x="7473" y="21583"/>
                  </a:cubicBezTo>
                  <a:cubicBezTo>
                    <a:pt x="8307" y="18147"/>
                    <a:pt x="8540" y="14611"/>
                    <a:pt x="8107" y="11109"/>
                  </a:cubicBezTo>
                  <a:cubicBezTo>
                    <a:pt x="7873" y="9174"/>
                    <a:pt x="7439" y="7273"/>
                    <a:pt x="6706" y="5471"/>
                  </a:cubicBezTo>
                  <a:cubicBezTo>
                    <a:pt x="6139" y="3970"/>
                    <a:pt x="5205" y="2636"/>
                    <a:pt x="4004" y="1602"/>
                  </a:cubicBezTo>
                  <a:cubicBezTo>
                    <a:pt x="3170" y="868"/>
                    <a:pt x="2202" y="368"/>
                    <a:pt x="1168" y="134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71"/>
            <p:cNvSpPr/>
            <p:nvPr/>
          </p:nvSpPr>
          <p:spPr>
            <a:xfrm>
              <a:off x="4253200" y="1456475"/>
              <a:ext cx="233525" cy="841475"/>
            </a:xfrm>
            <a:custGeom>
              <a:avLst/>
              <a:gdLst/>
              <a:ahLst/>
              <a:cxnLst/>
              <a:rect l="l" t="t" r="r" b="b"/>
              <a:pathLst>
                <a:path w="9341" h="33659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501"/>
                    <a:pt x="1" y="1002"/>
                    <a:pt x="101" y="1502"/>
                  </a:cubicBezTo>
                  <a:cubicBezTo>
                    <a:pt x="434" y="2836"/>
                    <a:pt x="1035" y="4137"/>
                    <a:pt x="1869" y="5238"/>
                  </a:cubicBezTo>
                  <a:cubicBezTo>
                    <a:pt x="2903" y="6672"/>
                    <a:pt x="4404" y="8107"/>
                    <a:pt x="5938" y="9775"/>
                  </a:cubicBezTo>
                  <a:cubicBezTo>
                    <a:pt x="6739" y="10642"/>
                    <a:pt x="7439" y="11609"/>
                    <a:pt x="8040" y="12643"/>
                  </a:cubicBezTo>
                  <a:cubicBezTo>
                    <a:pt x="8607" y="13777"/>
                    <a:pt x="9007" y="15012"/>
                    <a:pt x="9074" y="16279"/>
                  </a:cubicBezTo>
                  <a:cubicBezTo>
                    <a:pt x="9174" y="17513"/>
                    <a:pt x="8974" y="18814"/>
                    <a:pt x="8607" y="20015"/>
                  </a:cubicBezTo>
                  <a:cubicBezTo>
                    <a:pt x="8240" y="21149"/>
                    <a:pt x="7673" y="22250"/>
                    <a:pt x="7006" y="23184"/>
                  </a:cubicBezTo>
                  <a:cubicBezTo>
                    <a:pt x="5705" y="25086"/>
                    <a:pt x="4371" y="26653"/>
                    <a:pt x="3603" y="28254"/>
                  </a:cubicBezTo>
                  <a:cubicBezTo>
                    <a:pt x="2936" y="29455"/>
                    <a:pt x="2603" y="30823"/>
                    <a:pt x="2669" y="32191"/>
                  </a:cubicBezTo>
                  <a:cubicBezTo>
                    <a:pt x="2669" y="32591"/>
                    <a:pt x="2736" y="32924"/>
                    <a:pt x="2803" y="33291"/>
                  </a:cubicBezTo>
                  <a:lnTo>
                    <a:pt x="2903" y="33592"/>
                  </a:lnTo>
                  <a:cubicBezTo>
                    <a:pt x="2903" y="33619"/>
                    <a:pt x="2925" y="33624"/>
                    <a:pt x="2933" y="33642"/>
                  </a:cubicBezTo>
                  <a:lnTo>
                    <a:pt x="2933" y="33642"/>
                  </a:lnTo>
                  <a:cubicBezTo>
                    <a:pt x="2834" y="33147"/>
                    <a:pt x="2736" y="32653"/>
                    <a:pt x="2703" y="32191"/>
                  </a:cubicBezTo>
                  <a:cubicBezTo>
                    <a:pt x="2703" y="30823"/>
                    <a:pt x="3036" y="29489"/>
                    <a:pt x="3703" y="28288"/>
                  </a:cubicBezTo>
                  <a:cubicBezTo>
                    <a:pt x="4437" y="26753"/>
                    <a:pt x="5838" y="25152"/>
                    <a:pt x="7106" y="23284"/>
                  </a:cubicBezTo>
                  <a:cubicBezTo>
                    <a:pt x="7840" y="22284"/>
                    <a:pt x="8373" y="21183"/>
                    <a:pt x="8774" y="20082"/>
                  </a:cubicBezTo>
                  <a:cubicBezTo>
                    <a:pt x="9207" y="18814"/>
                    <a:pt x="9341" y="17513"/>
                    <a:pt x="9241" y="16246"/>
                  </a:cubicBezTo>
                  <a:cubicBezTo>
                    <a:pt x="9174" y="14945"/>
                    <a:pt x="8774" y="13677"/>
                    <a:pt x="8207" y="12510"/>
                  </a:cubicBezTo>
                  <a:cubicBezTo>
                    <a:pt x="7606" y="11476"/>
                    <a:pt x="6906" y="10475"/>
                    <a:pt x="6072" y="9608"/>
                  </a:cubicBezTo>
                  <a:cubicBezTo>
                    <a:pt x="4537" y="7940"/>
                    <a:pt x="3003" y="6572"/>
                    <a:pt x="2002" y="5138"/>
                  </a:cubicBezTo>
                  <a:cubicBezTo>
                    <a:pt x="1102" y="4070"/>
                    <a:pt x="535" y="2836"/>
                    <a:pt x="201" y="1502"/>
                  </a:cubicBezTo>
                  <a:cubicBezTo>
                    <a:pt x="101" y="1002"/>
                    <a:pt x="34" y="501"/>
                    <a:pt x="34" y="1"/>
                  </a:cubicBezTo>
                  <a:close/>
                  <a:moveTo>
                    <a:pt x="2933" y="33642"/>
                  </a:moveTo>
                  <a:lnTo>
                    <a:pt x="2933" y="33642"/>
                  </a:lnTo>
                  <a:cubicBezTo>
                    <a:pt x="2934" y="33648"/>
                    <a:pt x="2935" y="33653"/>
                    <a:pt x="2936" y="33658"/>
                  </a:cubicBezTo>
                  <a:cubicBezTo>
                    <a:pt x="2936" y="33652"/>
                    <a:pt x="2935" y="33647"/>
                    <a:pt x="2933" y="3364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71"/>
            <p:cNvSpPr/>
            <p:nvPr/>
          </p:nvSpPr>
          <p:spPr>
            <a:xfrm>
              <a:off x="3423450" y="1373000"/>
              <a:ext cx="734725" cy="1777225"/>
            </a:xfrm>
            <a:custGeom>
              <a:avLst/>
              <a:gdLst/>
              <a:ahLst/>
              <a:cxnLst/>
              <a:rect l="l" t="t" r="r" b="b"/>
              <a:pathLst>
                <a:path w="29389" h="71089" extrusionOk="0">
                  <a:moveTo>
                    <a:pt x="22877" y="1"/>
                  </a:moveTo>
                  <a:cubicBezTo>
                    <a:pt x="22767" y="1"/>
                    <a:pt x="22658" y="2"/>
                    <a:pt x="22550" y="4"/>
                  </a:cubicBezTo>
                  <a:cubicBezTo>
                    <a:pt x="18113" y="104"/>
                    <a:pt x="13610" y="1772"/>
                    <a:pt x="10708" y="5041"/>
                  </a:cubicBezTo>
                  <a:cubicBezTo>
                    <a:pt x="8206" y="7810"/>
                    <a:pt x="4537" y="13147"/>
                    <a:pt x="3837" y="16816"/>
                  </a:cubicBezTo>
                  <a:cubicBezTo>
                    <a:pt x="2102" y="25756"/>
                    <a:pt x="7739" y="28191"/>
                    <a:pt x="3169" y="42134"/>
                  </a:cubicBezTo>
                  <a:cubicBezTo>
                    <a:pt x="2335" y="44636"/>
                    <a:pt x="1268" y="47105"/>
                    <a:pt x="768" y="49673"/>
                  </a:cubicBezTo>
                  <a:cubicBezTo>
                    <a:pt x="601" y="50574"/>
                    <a:pt x="534" y="51541"/>
                    <a:pt x="534" y="52475"/>
                  </a:cubicBezTo>
                  <a:cubicBezTo>
                    <a:pt x="0" y="54076"/>
                    <a:pt x="334" y="55978"/>
                    <a:pt x="1001" y="57579"/>
                  </a:cubicBezTo>
                  <a:cubicBezTo>
                    <a:pt x="1768" y="59513"/>
                    <a:pt x="2936" y="61215"/>
                    <a:pt x="3703" y="63149"/>
                  </a:cubicBezTo>
                  <a:cubicBezTo>
                    <a:pt x="4437" y="65051"/>
                    <a:pt x="6071" y="68186"/>
                    <a:pt x="5004" y="69921"/>
                  </a:cubicBezTo>
                  <a:cubicBezTo>
                    <a:pt x="6538" y="69521"/>
                    <a:pt x="6572" y="67886"/>
                    <a:pt x="7839" y="66885"/>
                  </a:cubicBezTo>
                  <a:lnTo>
                    <a:pt x="7839" y="66885"/>
                  </a:lnTo>
                  <a:cubicBezTo>
                    <a:pt x="8206" y="68253"/>
                    <a:pt x="8173" y="69721"/>
                    <a:pt x="7773" y="71088"/>
                  </a:cubicBezTo>
                  <a:cubicBezTo>
                    <a:pt x="9707" y="70988"/>
                    <a:pt x="11542" y="70221"/>
                    <a:pt x="13010" y="68954"/>
                  </a:cubicBezTo>
                  <a:cubicBezTo>
                    <a:pt x="15878" y="66452"/>
                    <a:pt x="16746" y="62349"/>
                    <a:pt x="17213" y="58579"/>
                  </a:cubicBezTo>
                  <a:cubicBezTo>
                    <a:pt x="18180" y="50307"/>
                    <a:pt x="17246" y="42368"/>
                    <a:pt x="15045" y="34329"/>
                  </a:cubicBezTo>
                  <a:lnTo>
                    <a:pt x="15011" y="34362"/>
                  </a:lnTo>
                  <a:cubicBezTo>
                    <a:pt x="13410" y="29225"/>
                    <a:pt x="10375" y="24488"/>
                    <a:pt x="13076" y="23354"/>
                  </a:cubicBezTo>
                  <a:cubicBezTo>
                    <a:pt x="17780" y="21386"/>
                    <a:pt x="13510" y="19318"/>
                    <a:pt x="15278" y="14348"/>
                  </a:cubicBezTo>
                  <a:cubicBezTo>
                    <a:pt x="15878" y="12813"/>
                    <a:pt x="16512" y="11145"/>
                    <a:pt x="17780" y="10178"/>
                  </a:cubicBezTo>
                  <a:cubicBezTo>
                    <a:pt x="19381" y="9011"/>
                    <a:pt x="21516" y="9077"/>
                    <a:pt x="23451" y="8977"/>
                  </a:cubicBezTo>
                  <a:cubicBezTo>
                    <a:pt x="25419" y="8877"/>
                    <a:pt x="27620" y="8343"/>
                    <a:pt x="28588" y="6609"/>
                  </a:cubicBezTo>
                  <a:lnTo>
                    <a:pt x="28721" y="5541"/>
                  </a:lnTo>
                  <a:cubicBezTo>
                    <a:pt x="29388" y="3974"/>
                    <a:pt x="28588" y="2106"/>
                    <a:pt x="27253" y="1138"/>
                  </a:cubicBezTo>
                  <a:cubicBezTo>
                    <a:pt x="26008" y="235"/>
                    <a:pt x="24413" y="1"/>
                    <a:pt x="228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71"/>
            <p:cNvSpPr/>
            <p:nvPr/>
          </p:nvSpPr>
          <p:spPr>
            <a:xfrm>
              <a:off x="3504350" y="1402950"/>
              <a:ext cx="625450" cy="822450"/>
            </a:xfrm>
            <a:custGeom>
              <a:avLst/>
              <a:gdLst/>
              <a:ahLst/>
              <a:cxnLst/>
              <a:rect l="l" t="t" r="r" b="b"/>
              <a:pathLst>
                <a:path w="25018" h="32898" extrusionOk="0">
                  <a:moveTo>
                    <a:pt x="18492" y="1"/>
                  </a:moveTo>
                  <a:cubicBezTo>
                    <a:pt x="17992" y="1"/>
                    <a:pt x="17473" y="95"/>
                    <a:pt x="16979" y="241"/>
                  </a:cubicBezTo>
                  <a:cubicBezTo>
                    <a:pt x="16378" y="441"/>
                    <a:pt x="15811" y="674"/>
                    <a:pt x="15244" y="1074"/>
                  </a:cubicBezTo>
                  <a:cubicBezTo>
                    <a:pt x="14043" y="1808"/>
                    <a:pt x="13009" y="2776"/>
                    <a:pt x="12175" y="3910"/>
                  </a:cubicBezTo>
                  <a:cubicBezTo>
                    <a:pt x="11708" y="4510"/>
                    <a:pt x="11342" y="5144"/>
                    <a:pt x="11008" y="5845"/>
                  </a:cubicBezTo>
                  <a:cubicBezTo>
                    <a:pt x="10674" y="6578"/>
                    <a:pt x="10408" y="7312"/>
                    <a:pt x="10174" y="8079"/>
                  </a:cubicBezTo>
                  <a:cubicBezTo>
                    <a:pt x="9674" y="9581"/>
                    <a:pt x="9107" y="11115"/>
                    <a:pt x="8006" y="12449"/>
                  </a:cubicBezTo>
                  <a:cubicBezTo>
                    <a:pt x="6938" y="13784"/>
                    <a:pt x="5104" y="13917"/>
                    <a:pt x="3769" y="14851"/>
                  </a:cubicBezTo>
                  <a:cubicBezTo>
                    <a:pt x="1268" y="16586"/>
                    <a:pt x="0" y="19654"/>
                    <a:pt x="634" y="22657"/>
                  </a:cubicBezTo>
                  <a:cubicBezTo>
                    <a:pt x="867" y="23857"/>
                    <a:pt x="1201" y="25058"/>
                    <a:pt x="1668" y="26159"/>
                  </a:cubicBezTo>
                  <a:cubicBezTo>
                    <a:pt x="2502" y="28261"/>
                    <a:pt x="3136" y="29962"/>
                    <a:pt x="3269" y="31163"/>
                  </a:cubicBezTo>
                  <a:cubicBezTo>
                    <a:pt x="3307" y="31446"/>
                    <a:pt x="3302" y="31719"/>
                    <a:pt x="3242" y="31982"/>
                  </a:cubicBezTo>
                  <a:lnTo>
                    <a:pt x="3242" y="31982"/>
                  </a:lnTo>
                  <a:cubicBezTo>
                    <a:pt x="3351" y="31692"/>
                    <a:pt x="3380" y="31392"/>
                    <a:pt x="3336" y="31063"/>
                  </a:cubicBezTo>
                  <a:cubicBezTo>
                    <a:pt x="3236" y="29795"/>
                    <a:pt x="2635" y="28094"/>
                    <a:pt x="1835" y="25992"/>
                  </a:cubicBezTo>
                  <a:cubicBezTo>
                    <a:pt x="1368" y="24892"/>
                    <a:pt x="1034" y="23724"/>
                    <a:pt x="801" y="22557"/>
                  </a:cubicBezTo>
                  <a:cubicBezTo>
                    <a:pt x="534" y="21155"/>
                    <a:pt x="667" y="19754"/>
                    <a:pt x="1134" y="18454"/>
                  </a:cubicBezTo>
                  <a:cubicBezTo>
                    <a:pt x="1668" y="17053"/>
                    <a:pt x="2635" y="15818"/>
                    <a:pt x="3870" y="14951"/>
                  </a:cubicBezTo>
                  <a:cubicBezTo>
                    <a:pt x="4537" y="14551"/>
                    <a:pt x="5304" y="14150"/>
                    <a:pt x="6038" y="13917"/>
                  </a:cubicBezTo>
                  <a:cubicBezTo>
                    <a:pt x="6838" y="13617"/>
                    <a:pt x="7572" y="13150"/>
                    <a:pt x="8173" y="12516"/>
                  </a:cubicBezTo>
                  <a:cubicBezTo>
                    <a:pt x="9373" y="11248"/>
                    <a:pt x="9874" y="9581"/>
                    <a:pt x="10374" y="8079"/>
                  </a:cubicBezTo>
                  <a:cubicBezTo>
                    <a:pt x="10641" y="7312"/>
                    <a:pt x="10875" y="6578"/>
                    <a:pt x="11208" y="5845"/>
                  </a:cubicBezTo>
                  <a:cubicBezTo>
                    <a:pt x="12075" y="3943"/>
                    <a:pt x="13543" y="2309"/>
                    <a:pt x="15344" y="1141"/>
                  </a:cubicBezTo>
                  <a:cubicBezTo>
                    <a:pt x="15845" y="808"/>
                    <a:pt x="16412" y="574"/>
                    <a:pt x="17012" y="341"/>
                  </a:cubicBezTo>
                  <a:cubicBezTo>
                    <a:pt x="17457" y="202"/>
                    <a:pt x="17948" y="132"/>
                    <a:pt x="18428" y="132"/>
                  </a:cubicBezTo>
                  <a:cubicBezTo>
                    <a:pt x="18524" y="132"/>
                    <a:pt x="18619" y="135"/>
                    <a:pt x="18713" y="140"/>
                  </a:cubicBezTo>
                  <a:cubicBezTo>
                    <a:pt x="19714" y="241"/>
                    <a:pt x="20682" y="441"/>
                    <a:pt x="21582" y="808"/>
                  </a:cubicBezTo>
                  <a:cubicBezTo>
                    <a:pt x="22416" y="1141"/>
                    <a:pt x="23150" y="1441"/>
                    <a:pt x="23684" y="1742"/>
                  </a:cubicBezTo>
                  <a:cubicBezTo>
                    <a:pt x="24084" y="1942"/>
                    <a:pt x="24484" y="2242"/>
                    <a:pt x="24751" y="2609"/>
                  </a:cubicBezTo>
                  <a:cubicBezTo>
                    <a:pt x="24851" y="2742"/>
                    <a:pt x="24951" y="2909"/>
                    <a:pt x="25018" y="3009"/>
                  </a:cubicBezTo>
                  <a:cubicBezTo>
                    <a:pt x="24985" y="2842"/>
                    <a:pt x="24885" y="2676"/>
                    <a:pt x="24818" y="2576"/>
                  </a:cubicBezTo>
                  <a:cubicBezTo>
                    <a:pt x="24518" y="2175"/>
                    <a:pt x="24151" y="1842"/>
                    <a:pt x="23717" y="1642"/>
                  </a:cubicBezTo>
                  <a:cubicBezTo>
                    <a:pt x="23150" y="1341"/>
                    <a:pt x="22483" y="1074"/>
                    <a:pt x="21649" y="741"/>
                  </a:cubicBezTo>
                  <a:cubicBezTo>
                    <a:pt x="20715" y="341"/>
                    <a:pt x="19714" y="107"/>
                    <a:pt x="18713" y="7"/>
                  </a:cubicBezTo>
                  <a:cubicBezTo>
                    <a:pt x="18640" y="3"/>
                    <a:pt x="18566" y="1"/>
                    <a:pt x="18492" y="1"/>
                  </a:cubicBezTo>
                  <a:close/>
                  <a:moveTo>
                    <a:pt x="3242" y="31982"/>
                  </a:moveTo>
                  <a:cubicBezTo>
                    <a:pt x="3184" y="32133"/>
                    <a:pt x="3105" y="32282"/>
                    <a:pt x="3002" y="32430"/>
                  </a:cubicBezTo>
                  <a:cubicBezTo>
                    <a:pt x="2902" y="32497"/>
                    <a:pt x="2835" y="32630"/>
                    <a:pt x="2735" y="32664"/>
                  </a:cubicBezTo>
                  <a:lnTo>
                    <a:pt x="2669" y="32897"/>
                  </a:lnTo>
                  <a:cubicBezTo>
                    <a:pt x="2802" y="32797"/>
                    <a:pt x="2936" y="32664"/>
                    <a:pt x="3002" y="32564"/>
                  </a:cubicBezTo>
                  <a:cubicBezTo>
                    <a:pt x="3118" y="32376"/>
                    <a:pt x="3196" y="32182"/>
                    <a:pt x="3242" y="3198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71"/>
            <p:cNvSpPr/>
            <p:nvPr/>
          </p:nvSpPr>
          <p:spPr>
            <a:xfrm>
              <a:off x="3625250" y="1917075"/>
              <a:ext cx="127625" cy="176025"/>
            </a:xfrm>
            <a:custGeom>
              <a:avLst/>
              <a:gdLst/>
              <a:ahLst/>
              <a:cxnLst/>
              <a:rect l="l" t="t" r="r" b="b"/>
              <a:pathLst>
                <a:path w="5105" h="7041" extrusionOk="0">
                  <a:moveTo>
                    <a:pt x="2472" y="1"/>
                  </a:moveTo>
                  <a:cubicBezTo>
                    <a:pt x="2101" y="1"/>
                    <a:pt x="1723" y="101"/>
                    <a:pt x="1369" y="324"/>
                  </a:cubicBezTo>
                  <a:cubicBezTo>
                    <a:pt x="601" y="757"/>
                    <a:pt x="1" y="1725"/>
                    <a:pt x="134" y="3493"/>
                  </a:cubicBezTo>
                  <a:cubicBezTo>
                    <a:pt x="322" y="6435"/>
                    <a:pt x="2221" y="7041"/>
                    <a:pt x="3616" y="7041"/>
                  </a:cubicBezTo>
                  <a:cubicBezTo>
                    <a:pt x="4450" y="7041"/>
                    <a:pt x="5105" y="6824"/>
                    <a:pt x="5105" y="6762"/>
                  </a:cubicBezTo>
                  <a:cubicBezTo>
                    <a:pt x="5105" y="6595"/>
                    <a:pt x="4871" y="4160"/>
                    <a:pt x="4771" y="2192"/>
                  </a:cubicBezTo>
                  <a:cubicBezTo>
                    <a:pt x="4670" y="935"/>
                    <a:pt x="3605" y="1"/>
                    <a:pt x="247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71"/>
            <p:cNvSpPr/>
            <p:nvPr/>
          </p:nvSpPr>
          <p:spPr>
            <a:xfrm>
              <a:off x="3657775" y="1952350"/>
              <a:ext cx="55900" cy="103200"/>
            </a:xfrm>
            <a:custGeom>
              <a:avLst/>
              <a:gdLst/>
              <a:ahLst/>
              <a:cxnLst/>
              <a:rect l="l" t="t" r="r" b="b"/>
              <a:pathLst>
                <a:path w="2236" h="4128" extrusionOk="0">
                  <a:moveTo>
                    <a:pt x="1159" y="1"/>
                  </a:moveTo>
                  <a:cubicBezTo>
                    <a:pt x="1118" y="1"/>
                    <a:pt x="1077" y="5"/>
                    <a:pt x="1035" y="13"/>
                  </a:cubicBezTo>
                  <a:cubicBezTo>
                    <a:pt x="668" y="114"/>
                    <a:pt x="334" y="447"/>
                    <a:pt x="234" y="814"/>
                  </a:cubicBezTo>
                  <a:cubicBezTo>
                    <a:pt x="68" y="1248"/>
                    <a:pt x="1" y="1681"/>
                    <a:pt x="34" y="2148"/>
                  </a:cubicBezTo>
                  <a:cubicBezTo>
                    <a:pt x="101" y="3116"/>
                    <a:pt x="668" y="3950"/>
                    <a:pt x="1368" y="4116"/>
                  </a:cubicBezTo>
                  <a:cubicBezTo>
                    <a:pt x="1421" y="4124"/>
                    <a:pt x="1477" y="4128"/>
                    <a:pt x="1534" y="4128"/>
                  </a:cubicBezTo>
                  <a:cubicBezTo>
                    <a:pt x="1734" y="4128"/>
                    <a:pt x="1955" y="4079"/>
                    <a:pt x="2136" y="3950"/>
                  </a:cubicBezTo>
                  <a:cubicBezTo>
                    <a:pt x="2202" y="3816"/>
                    <a:pt x="2236" y="3683"/>
                    <a:pt x="2202" y="3683"/>
                  </a:cubicBezTo>
                  <a:cubicBezTo>
                    <a:pt x="2202" y="3683"/>
                    <a:pt x="2136" y="3749"/>
                    <a:pt x="2002" y="3816"/>
                  </a:cubicBezTo>
                  <a:cubicBezTo>
                    <a:pt x="1886" y="3874"/>
                    <a:pt x="1758" y="3910"/>
                    <a:pt x="1633" y="3910"/>
                  </a:cubicBezTo>
                  <a:cubicBezTo>
                    <a:pt x="1542" y="3910"/>
                    <a:pt x="1452" y="3891"/>
                    <a:pt x="1368" y="3850"/>
                  </a:cubicBezTo>
                  <a:cubicBezTo>
                    <a:pt x="868" y="3683"/>
                    <a:pt x="401" y="2949"/>
                    <a:pt x="334" y="2115"/>
                  </a:cubicBezTo>
                  <a:cubicBezTo>
                    <a:pt x="301" y="1681"/>
                    <a:pt x="334" y="1314"/>
                    <a:pt x="501" y="914"/>
                  </a:cubicBezTo>
                  <a:cubicBezTo>
                    <a:pt x="568" y="614"/>
                    <a:pt x="801" y="347"/>
                    <a:pt x="1068" y="247"/>
                  </a:cubicBezTo>
                  <a:cubicBezTo>
                    <a:pt x="1131" y="220"/>
                    <a:pt x="1191" y="208"/>
                    <a:pt x="1247" y="208"/>
                  </a:cubicBezTo>
                  <a:cubicBezTo>
                    <a:pt x="1399" y="208"/>
                    <a:pt x="1520" y="301"/>
                    <a:pt x="1569" y="447"/>
                  </a:cubicBezTo>
                  <a:cubicBezTo>
                    <a:pt x="1669" y="581"/>
                    <a:pt x="1635" y="647"/>
                    <a:pt x="1669" y="681"/>
                  </a:cubicBezTo>
                  <a:cubicBezTo>
                    <a:pt x="1675" y="692"/>
                    <a:pt x="1681" y="698"/>
                    <a:pt x="1686" y="698"/>
                  </a:cubicBezTo>
                  <a:cubicBezTo>
                    <a:pt x="1712" y="698"/>
                    <a:pt x="1729" y="578"/>
                    <a:pt x="1702" y="414"/>
                  </a:cubicBezTo>
                  <a:cubicBezTo>
                    <a:pt x="1669" y="280"/>
                    <a:pt x="1569" y="180"/>
                    <a:pt x="1502" y="114"/>
                  </a:cubicBezTo>
                  <a:cubicBezTo>
                    <a:pt x="1402" y="38"/>
                    <a:pt x="1283" y="1"/>
                    <a:pt x="115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71"/>
            <p:cNvSpPr/>
            <p:nvPr/>
          </p:nvSpPr>
          <p:spPr>
            <a:xfrm>
              <a:off x="3691150" y="2058575"/>
              <a:ext cx="67575" cy="92100"/>
            </a:xfrm>
            <a:custGeom>
              <a:avLst/>
              <a:gdLst/>
              <a:ahLst/>
              <a:cxnLst/>
              <a:rect l="l" t="t" r="r" b="b"/>
              <a:pathLst>
                <a:path w="2703" h="3684" extrusionOk="0">
                  <a:moveTo>
                    <a:pt x="1535" y="1"/>
                  </a:moveTo>
                  <a:lnTo>
                    <a:pt x="1535" y="1"/>
                  </a:lnTo>
                  <a:cubicBezTo>
                    <a:pt x="1201" y="34"/>
                    <a:pt x="901" y="201"/>
                    <a:pt x="701" y="434"/>
                  </a:cubicBezTo>
                  <a:cubicBezTo>
                    <a:pt x="167" y="1068"/>
                    <a:pt x="0" y="1936"/>
                    <a:pt x="300" y="2703"/>
                  </a:cubicBezTo>
                  <a:cubicBezTo>
                    <a:pt x="467" y="3103"/>
                    <a:pt x="801" y="3437"/>
                    <a:pt x="1201" y="3603"/>
                  </a:cubicBezTo>
                  <a:cubicBezTo>
                    <a:pt x="1334" y="3657"/>
                    <a:pt x="1484" y="3683"/>
                    <a:pt x="1632" y="3683"/>
                  </a:cubicBezTo>
                  <a:cubicBezTo>
                    <a:pt x="1855" y="3683"/>
                    <a:pt x="2075" y="3623"/>
                    <a:pt x="2235" y="3503"/>
                  </a:cubicBezTo>
                  <a:cubicBezTo>
                    <a:pt x="2469" y="3370"/>
                    <a:pt x="2569" y="3170"/>
                    <a:pt x="2669" y="2903"/>
                  </a:cubicBezTo>
                  <a:cubicBezTo>
                    <a:pt x="2702" y="2736"/>
                    <a:pt x="2669" y="2669"/>
                    <a:pt x="2669" y="2669"/>
                  </a:cubicBezTo>
                  <a:cubicBezTo>
                    <a:pt x="2669" y="2669"/>
                    <a:pt x="2669" y="2736"/>
                    <a:pt x="2635" y="2903"/>
                  </a:cubicBezTo>
                  <a:cubicBezTo>
                    <a:pt x="2535" y="3070"/>
                    <a:pt x="2368" y="3236"/>
                    <a:pt x="2202" y="3370"/>
                  </a:cubicBezTo>
                  <a:cubicBezTo>
                    <a:pt x="2033" y="3445"/>
                    <a:pt x="1854" y="3488"/>
                    <a:pt x="1682" y="3488"/>
                  </a:cubicBezTo>
                  <a:cubicBezTo>
                    <a:pt x="1548" y="3488"/>
                    <a:pt x="1418" y="3462"/>
                    <a:pt x="1301" y="3403"/>
                  </a:cubicBezTo>
                  <a:cubicBezTo>
                    <a:pt x="901" y="3270"/>
                    <a:pt x="634" y="3003"/>
                    <a:pt x="500" y="2603"/>
                  </a:cubicBezTo>
                  <a:cubicBezTo>
                    <a:pt x="367" y="2236"/>
                    <a:pt x="334" y="1835"/>
                    <a:pt x="400" y="1435"/>
                  </a:cubicBezTo>
                  <a:cubicBezTo>
                    <a:pt x="500" y="1102"/>
                    <a:pt x="634" y="835"/>
                    <a:pt x="834" y="568"/>
                  </a:cubicBezTo>
                  <a:cubicBezTo>
                    <a:pt x="1034" y="334"/>
                    <a:pt x="1234" y="101"/>
                    <a:pt x="1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71"/>
            <p:cNvSpPr/>
            <p:nvPr/>
          </p:nvSpPr>
          <p:spPr>
            <a:xfrm>
              <a:off x="3597750" y="1479900"/>
              <a:ext cx="515375" cy="549525"/>
            </a:xfrm>
            <a:custGeom>
              <a:avLst/>
              <a:gdLst/>
              <a:ahLst/>
              <a:cxnLst/>
              <a:rect l="l" t="t" r="r" b="b"/>
              <a:pathLst>
                <a:path w="20615" h="21981" extrusionOk="0">
                  <a:moveTo>
                    <a:pt x="16809" y="0"/>
                  </a:moveTo>
                  <a:cubicBezTo>
                    <a:pt x="16621" y="0"/>
                    <a:pt x="16433" y="10"/>
                    <a:pt x="16245" y="31"/>
                  </a:cubicBezTo>
                  <a:cubicBezTo>
                    <a:pt x="15344" y="98"/>
                    <a:pt x="14577" y="365"/>
                    <a:pt x="13810" y="732"/>
                  </a:cubicBezTo>
                  <a:cubicBezTo>
                    <a:pt x="12943" y="1199"/>
                    <a:pt x="12209" y="1766"/>
                    <a:pt x="11508" y="2500"/>
                  </a:cubicBezTo>
                  <a:cubicBezTo>
                    <a:pt x="10808" y="3234"/>
                    <a:pt x="10141" y="4067"/>
                    <a:pt x="9607" y="5001"/>
                  </a:cubicBezTo>
                  <a:cubicBezTo>
                    <a:pt x="9007" y="5902"/>
                    <a:pt x="8506" y="6936"/>
                    <a:pt x="7972" y="7937"/>
                  </a:cubicBezTo>
                  <a:cubicBezTo>
                    <a:pt x="7439" y="8938"/>
                    <a:pt x="6905" y="9938"/>
                    <a:pt x="6305" y="10872"/>
                  </a:cubicBezTo>
                  <a:cubicBezTo>
                    <a:pt x="5771" y="11740"/>
                    <a:pt x="5104" y="12540"/>
                    <a:pt x="4337" y="13274"/>
                  </a:cubicBezTo>
                  <a:cubicBezTo>
                    <a:pt x="3636" y="14008"/>
                    <a:pt x="2936" y="14608"/>
                    <a:pt x="2302" y="15275"/>
                  </a:cubicBezTo>
                  <a:cubicBezTo>
                    <a:pt x="1735" y="15876"/>
                    <a:pt x="1234" y="16543"/>
                    <a:pt x="801" y="17310"/>
                  </a:cubicBezTo>
                  <a:cubicBezTo>
                    <a:pt x="167" y="18344"/>
                    <a:pt x="0" y="19579"/>
                    <a:pt x="267" y="20813"/>
                  </a:cubicBezTo>
                  <a:cubicBezTo>
                    <a:pt x="334" y="21146"/>
                    <a:pt x="467" y="21413"/>
                    <a:pt x="634" y="21713"/>
                  </a:cubicBezTo>
                  <a:cubicBezTo>
                    <a:pt x="734" y="21780"/>
                    <a:pt x="767" y="21880"/>
                    <a:pt x="834" y="21980"/>
                  </a:cubicBezTo>
                  <a:cubicBezTo>
                    <a:pt x="634" y="21580"/>
                    <a:pt x="467" y="21180"/>
                    <a:pt x="334" y="20746"/>
                  </a:cubicBezTo>
                  <a:cubicBezTo>
                    <a:pt x="100" y="19579"/>
                    <a:pt x="334" y="18378"/>
                    <a:pt x="934" y="17344"/>
                  </a:cubicBezTo>
                  <a:cubicBezTo>
                    <a:pt x="1334" y="16643"/>
                    <a:pt x="1835" y="16009"/>
                    <a:pt x="2435" y="15409"/>
                  </a:cubicBezTo>
                  <a:cubicBezTo>
                    <a:pt x="3069" y="14808"/>
                    <a:pt x="3769" y="14175"/>
                    <a:pt x="4470" y="13474"/>
                  </a:cubicBezTo>
                  <a:cubicBezTo>
                    <a:pt x="5237" y="12707"/>
                    <a:pt x="5904" y="11873"/>
                    <a:pt x="6471" y="11006"/>
                  </a:cubicBezTo>
                  <a:cubicBezTo>
                    <a:pt x="7105" y="10038"/>
                    <a:pt x="7639" y="9038"/>
                    <a:pt x="8139" y="8037"/>
                  </a:cubicBezTo>
                  <a:cubicBezTo>
                    <a:pt x="8706" y="7003"/>
                    <a:pt x="9173" y="6002"/>
                    <a:pt x="9774" y="5068"/>
                  </a:cubicBezTo>
                  <a:cubicBezTo>
                    <a:pt x="10307" y="4201"/>
                    <a:pt x="10941" y="3334"/>
                    <a:pt x="11642" y="2566"/>
                  </a:cubicBezTo>
                  <a:cubicBezTo>
                    <a:pt x="12276" y="1899"/>
                    <a:pt x="13043" y="1332"/>
                    <a:pt x="13877" y="865"/>
                  </a:cubicBezTo>
                  <a:cubicBezTo>
                    <a:pt x="14577" y="498"/>
                    <a:pt x="15378" y="231"/>
                    <a:pt x="16212" y="165"/>
                  </a:cubicBezTo>
                  <a:cubicBezTo>
                    <a:pt x="16462" y="130"/>
                    <a:pt x="16711" y="113"/>
                    <a:pt x="16957" y="113"/>
                  </a:cubicBezTo>
                  <a:cubicBezTo>
                    <a:pt x="17893" y="113"/>
                    <a:pt x="18795" y="363"/>
                    <a:pt x="19614" y="865"/>
                  </a:cubicBezTo>
                  <a:cubicBezTo>
                    <a:pt x="19981" y="1132"/>
                    <a:pt x="20315" y="1399"/>
                    <a:pt x="20615" y="1699"/>
                  </a:cubicBezTo>
                  <a:cubicBezTo>
                    <a:pt x="20581" y="1632"/>
                    <a:pt x="20481" y="1532"/>
                    <a:pt x="20448" y="1499"/>
                  </a:cubicBezTo>
                  <a:cubicBezTo>
                    <a:pt x="20181" y="1232"/>
                    <a:pt x="19981" y="999"/>
                    <a:pt x="19714" y="832"/>
                  </a:cubicBezTo>
                  <a:cubicBezTo>
                    <a:pt x="18814" y="297"/>
                    <a:pt x="17819" y="0"/>
                    <a:pt x="1680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71"/>
            <p:cNvSpPr/>
            <p:nvPr/>
          </p:nvSpPr>
          <p:spPr>
            <a:xfrm>
              <a:off x="2828026" y="2598975"/>
              <a:ext cx="555425" cy="1099725"/>
            </a:xfrm>
            <a:custGeom>
              <a:avLst/>
              <a:gdLst/>
              <a:ahLst/>
              <a:cxnLst/>
              <a:rect l="l" t="t" r="r" b="b"/>
              <a:pathLst>
                <a:path w="22217" h="43989" extrusionOk="0">
                  <a:moveTo>
                    <a:pt x="8740" y="0"/>
                  </a:moveTo>
                  <a:lnTo>
                    <a:pt x="8540" y="667"/>
                  </a:lnTo>
                  <a:cubicBezTo>
                    <a:pt x="7372" y="4503"/>
                    <a:pt x="1668" y="22983"/>
                    <a:pt x="1268" y="24351"/>
                  </a:cubicBezTo>
                  <a:cubicBezTo>
                    <a:pt x="0" y="29488"/>
                    <a:pt x="267" y="39629"/>
                    <a:pt x="2335" y="41530"/>
                  </a:cubicBezTo>
                  <a:cubicBezTo>
                    <a:pt x="3844" y="42915"/>
                    <a:pt x="6602" y="43988"/>
                    <a:pt x="8670" y="43988"/>
                  </a:cubicBezTo>
                  <a:cubicBezTo>
                    <a:pt x="8843" y="43988"/>
                    <a:pt x="9012" y="43981"/>
                    <a:pt x="9174" y="43965"/>
                  </a:cubicBezTo>
                  <a:cubicBezTo>
                    <a:pt x="11242" y="43765"/>
                    <a:pt x="16979" y="36360"/>
                    <a:pt x="16979" y="36360"/>
                  </a:cubicBezTo>
                  <a:lnTo>
                    <a:pt x="22216" y="19548"/>
                  </a:lnTo>
                  <a:lnTo>
                    <a:pt x="15912" y="7906"/>
                  </a:lnTo>
                  <a:lnTo>
                    <a:pt x="16812" y="3670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71"/>
            <p:cNvSpPr/>
            <p:nvPr/>
          </p:nvSpPr>
          <p:spPr>
            <a:xfrm>
              <a:off x="3174950" y="2734075"/>
              <a:ext cx="60900" cy="790575"/>
            </a:xfrm>
            <a:custGeom>
              <a:avLst/>
              <a:gdLst/>
              <a:ahLst/>
              <a:cxnLst/>
              <a:rect l="l" t="t" r="r" b="b"/>
              <a:pathLst>
                <a:path w="2436" h="31623" extrusionOk="0">
                  <a:moveTo>
                    <a:pt x="2435" y="0"/>
                  </a:moveTo>
                  <a:lnTo>
                    <a:pt x="2435" y="0"/>
                  </a:lnTo>
                  <a:cubicBezTo>
                    <a:pt x="2368" y="67"/>
                    <a:pt x="2335" y="200"/>
                    <a:pt x="2302" y="267"/>
                  </a:cubicBezTo>
                  <a:cubicBezTo>
                    <a:pt x="2268" y="467"/>
                    <a:pt x="2168" y="801"/>
                    <a:pt x="2068" y="1201"/>
                  </a:cubicBezTo>
                  <a:cubicBezTo>
                    <a:pt x="1901" y="2035"/>
                    <a:pt x="1701" y="3136"/>
                    <a:pt x="1434" y="4603"/>
                  </a:cubicBezTo>
                  <a:cubicBezTo>
                    <a:pt x="1134" y="6071"/>
                    <a:pt x="801" y="7772"/>
                    <a:pt x="534" y="9707"/>
                  </a:cubicBezTo>
                  <a:cubicBezTo>
                    <a:pt x="267" y="11775"/>
                    <a:pt x="100" y="13877"/>
                    <a:pt x="33" y="15978"/>
                  </a:cubicBezTo>
                  <a:cubicBezTo>
                    <a:pt x="0" y="18080"/>
                    <a:pt x="267" y="20215"/>
                    <a:pt x="767" y="22249"/>
                  </a:cubicBezTo>
                  <a:cubicBezTo>
                    <a:pt x="1201" y="24117"/>
                    <a:pt x="1668" y="25819"/>
                    <a:pt x="1635" y="27286"/>
                  </a:cubicBezTo>
                  <a:cubicBezTo>
                    <a:pt x="1768" y="28887"/>
                    <a:pt x="1168" y="30422"/>
                    <a:pt x="133" y="31623"/>
                  </a:cubicBezTo>
                  <a:cubicBezTo>
                    <a:pt x="434" y="31323"/>
                    <a:pt x="701" y="30989"/>
                    <a:pt x="934" y="30622"/>
                  </a:cubicBezTo>
                  <a:cubicBezTo>
                    <a:pt x="1501" y="29621"/>
                    <a:pt x="1801" y="28454"/>
                    <a:pt x="1801" y="27286"/>
                  </a:cubicBezTo>
                  <a:cubicBezTo>
                    <a:pt x="1835" y="25785"/>
                    <a:pt x="1434" y="24084"/>
                    <a:pt x="967" y="22216"/>
                  </a:cubicBezTo>
                  <a:cubicBezTo>
                    <a:pt x="467" y="20181"/>
                    <a:pt x="267" y="18080"/>
                    <a:pt x="267" y="16012"/>
                  </a:cubicBezTo>
                  <a:cubicBezTo>
                    <a:pt x="300" y="13910"/>
                    <a:pt x="467" y="11842"/>
                    <a:pt x="767" y="9740"/>
                  </a:cubicBezTo>
                  <a:cubicBezTo>
                    <a:pt x="1001" y="7839"/>
                    <a:pt x="1334" y="6071"/>
                    <a:pt x="1601" y="4670"/>
                  </a:cubicBezTo>
                  <a:cubicBezTo>
                    <a:pt x="1835" y="3236"/>
                    <a:pt x="2035" y="2068"/>
                    <a:pt x="2202" y="1234"/>
                  </a:cubicBezTo>
                  <a:cubicBezTo>
                    <a:pt x="2302" y="867"/>
                    <a:pt x="2335" y="567"/>
                    <a:pt x="2368" y="334"/>
                  </a:cubicBezTo>
                  <a:cubicBezTo>
                    <a:pt x="2435" y="200"/>
                    <a:pt x="2435" y="100"/>
                    <a:pt x="243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71"/>
            <p:cNvSpPr/>
            <p:nvPr/>
          </p:nvSpPr>
          <p:spPr>
            <a:xfrm>
              <a:off x="3025675" y="2088600"/>
              <a:ext cx="443675" cy="668850"/>
            </a:xfrm>
            <a:custGeom>
              <a:avLst/>
              <a:gdLst/>
              <a:ahLst/>
              <a:cxnLst/>
              <a:rect l="l" t="t" r="r" b="b"/>
              <a:pathLst>
                <a:path w="17747" h="26754" extrusionOk="0">
                  <a:moveTo>
                    <a:pt x="11442" y="14311"/>
                  </a:moveTo>
                  <a:lnTo>
                    <a:pt x="12509" y="14511"/>
                  </a:lnTo>
                  <a:cubicBezTo>
                    <a:pt x="12509" y="14511"/>
                    <a:pt x="13009" y="16079"/>
                    <a:pt x="12943" y="16813"/>
                  </a:cubicBezTo>
                  <a:cubicBezTo>
                    <a:pt x="12843" y="17513"/>
                    <a:pt x="13843" y="18280"/>
                    <a:pt x="13843" y="18280"/>
                  </a:cubicBezTo>
                  <a:lnTo>
                    <a:pt x="12776" y="19081"/>
                  </a:lnTo>
                  <a:lnTo>
                    <a:pt x="11141" y="18347"/>
                  </a:lnTo>
                  <a:lnTo>
                    <a:pt x="10241" y="16146"/>
                  </a:lnTo>
                  <a:lnTo>
                    <a:pt x="10908" y="14911"/>
                  </a:lnTo>
                  <a:lnTo>
                    <a:pt x="11141" y="14511"/>
                  </a:lnTo>
                  <a:lnTo>
                    <a:pt x="11442" y="14311"/>
                  </a:lnTo>
                  <a:close/>
                  <a:moveTo>
                    <a:pt x="10741" y="1"/>
                  </a:moveTo>
                  <a:lnTo>
                    <a:pt x="7272" y="6038"/>
                  </a:lnTo>
                  <a:lnTo>
                    <a:pt x="6104" y="10041"/>
                  </a:lnTo>
                  <a:lnTo>
                    <a:pt x="5604" y="6739"/>
                  </a:lnTo>
                  <a:cubicBezTo>
                    <a:pt x="5604" y="6739"/>
                    <a:pt x="6171" y="3537"/>
                    <a:pt x="6104" y="1902"/>
                  </a:cubicBezTo>
                  <a:cubicBezTo>
                    <a:pt x="6024" y="621"/>
                    <a:pt x="4984" y="493"/>
                    <a:pt x="4571" y="493"/>
                  </a:cubicBezTo>
                  <a:cubicBezTo>
                    <a:pt x="4467" y="493"/>
                    <a:pt x="4403" y="501"/>
                    <a:pt x="4403" y="501"/>
                  </a:cubicBezTo>
                  <a:lnTo>
                    <a:pt x="3069" y="7706"/>
                  </a:lnTo>
                  <a:lnTo>
                    <a:pt x="3069" y="11342"/>
                  </a:lnTo>
                  <a:lnTo>
                    <a:pt x="1901" y="9207"/>
                  </a:lnTo>
                  <a:cubicBezTo>
                    <a:pt x="1901" y="9207"/>
                    <a:pt x="1635" y="7406"/>
                    <a:pt x="1468" y="5738"/>
                  </a:cubicBezTo>
                  <a:cubicBezTo>
                    <a:pt x="1364" y="4696"/>
                    <a:pt x="816" y="4500"/>
                    <a:pt x="421" y="4500"/>
                  </a:cubicBezTo>
                  <a:cubicBezTo>
                    <a:pt x="183" y="4500"/>
                    <a:pt x="0" y="4571"/>
                    <a:pt x="0" y="4571"/>
                  </a:cubicBezTo>
                  <a:lnTo>
                    <a:pt x="0" y="9908"/>
                  </a:lnTo>
                  <a:lnTo>
                    <a:pt x="1468" y="14845"/>
                  </a:lnTo>
                  <a:cubicBezTo>
                    <a:pt x="1468" y="14845"/>
                    <a:pt x="500" y="21216"/>
                    <a:pt x="334" y="21416"/>
                  </a:cubicBezTo>
                  <a:lnTo>
                    <a:pt x="7939" y="26753"/>
                  </a:lnTo>
                  <a:cubicBezTo>
                    <a:pt x="7939" y="26753"/>
                    <a:pt x="9607" y="25519"/>
                    <a:pt x="9941" y="25419"/>
                  </a:cubicBezTo>
                  <a:cubicBezTo>
                    <a:pt x="10274" y="25352"/>
                    <a:pt x="14344" y="22317"/>
                    <a:pt x="14344" y="22317"/>
                  </a:cubicBezTo>
                  <a:lnTo>
                    <a:pt x="17246" y="19248"/>
                  </a:lnTo>
                  <a:cubicBezTo>
                    <a:pt x="17246" y="19248"/>
                    <a:pt x="17746" y="18914"/>
                    <a:pt x="17746" y="18581"/>
                  </a:cubicBezTo>
                  <a:cubicBezTo>
                    <a:pt x="17746" y="18247"/>
                    <a:pt x="16679" y="17080"/>
                    <a:pt x="16679" y="17080"/>
                  </a:cubicBezTo>
                  <a:lnTo>
                    <a:pt x="15144" y="15378"/>
                  </a:lnTo>
                  <a:lnTo>
                    <a:pt x="15144" y="13344"/>
                  </a:lnTo>
                  <a:lnTo>
                    <a:pt x="13510" y="11009"/>
                  </a:lnTo>
                  <a:lnTo>
                    <a:pt x="10307" y="11509"/>
                  </a:lnTo>
                  <a:lnTo>
                    <a:pt x="9307" y="11576"/>
                  </a:lnTo>
                  <a:lnTo>
                    <a:pt x="9307" y="11576"/>
                  </a:lnTo>
                  <a:lnTo>
                    <a:pt x="9974" y="6872"/>
                  </a:lnTo>
                  <a:cubicBezTo>
                    <a:pt x="10341" y="5671"/>
                    <a:pt x="10841" y="4504"/>
                    <a:pt x="11442" y="3370"/>
                  </a:cubicBezTo>
                  <a:cubicBezTo>
                    <a:pt x="12609" y="1068"/>
                    <a:pt x="10741" y="1"/>
                    <a:pt x="1074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71"/>
            <p:cNvSpPr/>
            <p:nvPr/>
          </p:nvSpPr>
          <p:spPr>
            <a:xfrm>
              <a:off x="3273350" y="2399650"/>
              <a:ext cx="38375" cy="46225"/>
            </a:xfrm>
            <a:custGeom>
              <a:avLst/>
              <a:gdLst/>
              <a:ahLst/>
              <a:cxnLst/>
              <a:rect l="l" t="t" r="r" b="b"/>
              <a:pathLst>
                <a:path w="1535" h="1849" extrusionOk="0">
                  <a:moveTo>
                    <a:pt x="67" y="1"/>
                  </a:moveTo>
                  <a:cubicBezTo>
                    <a:pt x="34" y="1"/>
                    <a:pt x="0" y="134"/>
                    <a:pt x="34" y="401"/>
                  </a:cubicBezTo>
                  <a:cubicBezTo>
                    <a:pt x="67" y="668"/>
                    <a:pt x="200" y="968"/>
                    <a:pt x="400" y="1235"/>
                  </a:cubicBezTo>
                  <a:cubicBezTo>
                    <a:pt x="601" y="1469"/>
                    <a:pt x="867" y="1702"/>
                    <a:pt x="1168" y="1769"/>
                  </a:cubicBezTo>
                  <a:cubicBezTo>
                    <a:pt x="1278" y="1824"/>
                    <a:pt x="1378" y="1849"/>
                    <a:pt x="1446" y="1849"/>
                  </a:cubicBezTo>
                  <a:cubicBezTo>
                    <a:pt x="1501" y="1849"/>
                    <a:pt x="1535" y="1832"/>
                    <a:pt x="1535" y="1802"/>
                  </a:cubicBezTo>
                  <a:cubicBezTo>
                    <a:pt x="734" y="1535"/>
                    <a:pt x="200" y="868"/>
                    <a:pt x="6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71"/>
            <p:cNvSpPr/>
            <p:nvPr/>
          </p:nvSpPr>
          <p:spPr>
            <a:xfrm>
              <a:off x="3415950" y="2492225"/>
              <a:ext cx="8350" cy="59225"/>
            </a:xfrm>
            <a:custGeom>
              <a:avLst/>
              <a:gdLst/>
              <a:ahLst/>
              <a:cxnLst/>
              <a:rect l="l" t="t" r="r" b="b"/>
              <a:pathLst>
                <a:path w="334" h="2369" extrusionOk="0">
                  <a:moveTo>
                    <a:pt x="167" y="1"/>
                  </a:moveTo>
                  <a:cubicBezTo>
                    <a:pt x="34" y="768"/>
                    <a:pt x="0" y="1568"/>
                    <a:pt x="34" y="2369"/>
                  </a:cubicBezTo>
                  <a:cubicBezTo>
                    <a:pt x="200" y="2002"/>
                    <a:pt x="300" y="1568"/>
                    <a:pt x="300" y="1201"/>
                  </a:cubicBezTo>
                  <a:cubicBezTo>
                    <a:pt x="334" y="768"/>
                    <a:pt x="300" y="367"/>
                    <a:pt x="16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71"/>
            <p:cNvSpPr/>
            <p:nvPr/>
          </p:nvSpPr>
          <p:spPr>
            <a:xfrm>
              <a:off x="3330050" y="2543800"/>
              <a:ext cx="40875" cy="86050"/>
            </a:xfrm>
            <a:custGeom>
              <a:avLst/>
              <a:gdLst/>
              <a:ahLst/>
              <a:cxnLst/>
              <a:rect l="l" t="t" r="r" b="b"/>
              <a:pathLst>
                <a:path w="1635" h="3442" extrusionOk="0">
                  <a:moveTo>
                    <a:pt x="1629" y="1"/>
                  </a:moveTo>
                  <a:cubicBezTo>
                    <a:pt x="1592" y="1"/>
                    <a:pt x="1400" y="126"/>
                    <a:pt x="1101" y="306"/>
                  </a:cubicBezTo>
                  <a:cubicBezTo>
                    <a:pt x="901" y="439"/>
                    <a:pt x="734" y="539"/>
                    <a:pt x="568" y="706"/>
                  </a:cubicBezTo>
                  <a:cubicBezTo>
                    <a:pt x="467" y="806"/>
                    <a:pt x="334" y="873"/>
                    <a:pt x="267" y="1006"/>
                  </a:cubicBezTo>
                  <a:cubicBezTo>
                    <a:pt x="134" y="1140"/>
                    <a:pt x="101" y="1307"/>
                    <a:pt x="67" y="1473"/>
                  </a:cubicBezTo>
                  <a:cubicBezTo>
                    <a:pt x="0" y="2007"/>
                    <a:pt x="134" y="2541"/>
                    <a:pt x="467" y="2974"/>
                  </a:cubicBezTo>
                  <a:cubicBezTo>
                    <a:pt x="734" y="3308"/>
                    <a:pt x="934" y="3441"/>
                    <a:pt x="934" y="3441"/>
                  </a:cubicBezTo>
                  <a:cubicBezTo>
                    <a:pt x="968" y="3375"/>
                    <a:pt x="801" y="3208"/>
                    <a:pt x="601" y="2841"/>
                  </a:cubicBezTo>
                  <a:cubicBezTo>
                    <a:pt x="501" y="2674"/>
                    <a:pt x="401" y="2474"/>
                    <a:pt x="334" y="2274"/>
                  </a:cubicBezTo>
                  <a:cubicBezTo>
                    <a:pt x="267" y="2007"/>
                    <a:pt x="234" y="1774"/>
                    <a:pt x="267" y="1507"/>
                  </a:cubicBezTo>
                  <a:cubicBezTo>
                    <a:pt x="301" y="1373"/>
                    <a:pt x="334" y="1273"/>
                    <a:pt x="434" y="1173"/>
                  </a:cubicBezTo>
                  <a:cubicBezTo>
                    <a:pt x="501" y="1040"/>
                    <a:pt x="601" y="973"/>
                    <a:pt x="668" y="873"/>
                  </a:cubicBezTo>
                  <a:cubicBezTo>
                    <a:pt x="834" y="706"/>
                    <a:pt x="1001" y="539"/>
                    <a:pt x="1168" y="439"/>
                  </a:cubicBezTo>
                  <a:cubicBezTo>
                    <a:pt x="1335" y="306"/>
                    <a:pt x="1502" y="172"/>
                    <a:pt x="1635" y="6"/>
                  </a:cubicBezTo>
                  <a:cubicBezTo>
                    <a:pt x="1635" y="2"/>
                    <a:pt x="1633" y="1"/>
                    <a:pt x="162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71"/>
            <p:cNvSpPr/>
            <p:nvPr/>
          </p:nvSpPr>
          <p:spPr>
            <a:xfrm>
              <a:off x="3350900" y="2468050"/>
              <a:ext cx="54225" cy="55600"/>
            </a:xfrm>
            <a:custGeom>
              <a:avLst/>
              <a:gdLst/>
              <a:ahLst/>
              <a:cxnLst/>
              <a:rect l="l" t="t" r="r" b="b"/>
              <a:pathLst>
                <a:path w="2169" h="2224" extrusionOk="0">
                  <a:moveTo>
                    <a:pt x="2135" y="0"/>
                  </a:moveTo>
                  <a:lnTo>
                    <a:pt x="2135" y="0"/>
                  </a:lnTo>
                  <a:cubicBezTo>
                    <a:pt x="1968" y="534"/>
                    <a:pt x="1735" y="1068"/>
                    <a:pt x="1468" y="1535"/>
                  </a:cubicBezTo>
                  <a:cubicBezTo>
                    <a:pt x="1335" y="1701"/>
                    <a:pt x="1168" y="1868"/>
                    <a:pt x="1001" y="1968"/>
                  </a:cubicBezTo>
                  <a:cubicBezTo>
                    <a:pt x="834" y="2035"/>
                    <a:pt x="668" y="2035"/>
                    <a:pt x="501" y="2035"/>
                  </a:cubicBezTo>
                  <a:cubicBezTo>
                    <a:pt x="234" y="2035"/>
                    <a:pt x="100" y="1868"/>
                    <a:pt x="34" y="1868"/>
                  </a:cubicBezTo>
                  <a:cubicBezTo>
                    <a:pt x="0" y="1868"/>
                    <a:pt x="100" y="2135"/>
                    <a:pt x="467" y="2202"/>
                  </a:cubicBezTo>
                  <a:cubicBezTo>
                    <a:pt x="536" y="2216"/>
                    <a:pt x="611" y="2224"/>
                    <a:pt x="692" y="2224"/>
                  </a:cubicBezTo>
                  <a:cubicBezTo>
                    <a:pt x="806" y="2224"/>
                    <a:pt x="931" y="2207"/>
                    <a:pt x="1068" y="2168"/>
                  </a:cubicBezTo>
                  <a:cubicBezTo>
                    <a:pt x="1268" y="2068"/>
                    <a:pt x="1468" y="1902"/>
                    <a:pt x="1602" y="1701"/>
                  </a:cubicBezTo>
                  <a:cubicBezTo>
                    <a:pt x="1968" y="1201"/>
                    <a:pt x="2169" y="634"/>
                    <a:pt x="213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71"/>
            <p:cNvSpPr/>
            <p:nvPr/>
          </p:nvSpPr>
          <p:spPr>
            <a:xfrm>
              <a:off x="3332550" y="2422175"/>
              <a:ext cx="18375" cy="82575"/>
            </a:xfrm>
            <a:custGeom>
              <a:avLst/>
              <a:gdLst/>
              <a:ahLst/>
              <a:cxnLst/>
              <a:rect l="l" t="t" r="r" b="b"/>
              <a:pathLst>
                <a:path w="735" h="3303" extrusionOk="0">
                  <a:moveTo>
                    <a:pt x="34" y="1"/>
                  </a:moveTo>
                  <a:cubicBezTo>
                    <a:pt x="34" y="1"/>
                    <a:pt x="1" y="201"/>
                    <a:pt x="34" y="501"/>
                  </a:cubicBezTo>
                  <a:cubicBezTo>
                    <a:pt x="67" y="868"/>
                    <a:pt x="167" y="1301"/>
                    <a:pt x="234" y="1668"/>
                  </a:cubicBezTo>
                  <a:cubicBezTo>
                    <a:pt x="501" y="2569"/>
                    <a:pt x="634" y="3303"/>
                    <a:pt x="668" y="3303"/>
                  </a:cubicBezTo>
                  <a:cubicBezTo>
                    <a:pt x="734" y="3303"/>
                    <a:pt x="701" y="2536"/>
                    <a:pt x="468" y="1568"/>
                  </a:cubicBezTo>
                  <a:cubicBezTo>
                    <a:pt x="334" y="1201"/>
                    <a:pt x="234" y="868"/>
                    <a:pt x="167" y="468"/>
                  </a:cubicBezTo>
                  <a:cubicBezTo>
                    <a:pt x="134" y="167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71"/>
            <p:cNvSpPr/>
            <p:nvPr/>
          </p:nvSpPr>
          <p:spPr>
            <a:xfrm>
              <a:off x="3345900" y="2505575"/>
              <a:ext cx="70900" cy="58400"/>
            </a:xfrm>
            <a:custGeom>
              <a:avLst/>
              <a:gdLst/>
              <a:ahLst/>
              <a:cxnLst/>
              <a:rect l="l" t="t" r="r" b="b"/>
              <a:pathLst>
                <a:path w="2836" h="2336" extrusionOk="0">
                  <a:moveTo>
                    <a:pt x="100" y="0"/>
                  </a:moveTo>
                  <a:cubicBezTo>
                    <a:pt x="0" y="167"/>
                    <a:pt x="0" y="367"/>
                    <a:pt x="34" y="567"/>
                  </a:cubicBezTo>
                  <a:cubicBezTo>
                    <a:pt x="100" y="801"/>
                    <a:pt x="200" y="1001"/>
                    <a:pt x="334" y="1168"/>
                  </a:cubicBezTo>
                  <a:cubicBezTo>
                    <a:pt x="534" y="1368"/>
                    <a:pt x="701" y="1535"/>
                    <a:pt x="968" y="1668"/>
                  </a:cubicBezTo>
                  <a:cubicBezTo>
                    <a:pt x="1535" y="2035"/>
                    <a:pt x="2168" y="2302"/>
                    <a:pt x="2836" y="2335"/>
                  </a:cubicBezTo>
                  <a:cubicBezTo>
                    <a:pt x="2836" y="2235"/>
                    <a:pt x="2002" y="2035"/>
                    <a:pt x="1034" y="1501"/>
                  </a:cubicBezTo>
                  <a:cubicBezTo>
                    <a:pt x="667" y="1301"/>
                    <a:pt x="367" y="968"/>
                    <a:pt x="200" y="534"/>
                  </a:cubicBezTo>
                  <a:cubicBezTo>
                    <a:pt x="100" y="200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71"/>
            <p:cNvSpPr/>
            <p:nvPr/>
          </p:nvSpPr>
          <p:spPr>
            <a:xfrm>
              <a:off x="3139925" y="2517250"/>
              <a:ext cx="108425" cy="92575"/>
            </a:xfrm>
            <a:custGeom>
              <a:avLst/>
              <a:gdLst/>
              <a:ahLst/>
              <a:cxnLst/>
              <a:rect l="l" t="t" r="r" b="b"/>
              <a:pathLst>
                <a:path w="4337" h="3703" extrusionOk="0">
                  <a:moveTo>
                    <a:pt x="0" y="0"/>
                  </a:moveTo>
                  <a:cubicBezTo>
                    <a:pt x="901" y="367"/>
                    <a:pt x="1735" y="868"/>
                    <a:pt x="2502" y="1435"/>
                  </a:cubicBezTo>
                  <a:cubicBezTo>
                    <a:pt x="3202" y="2102"/>
                    <a:pt x="3836" y="2869"/>
                    <a:pt x="4336" y="3703"/>
                  </a:cubicBezTo>
                  <a:cubicBezTo>
                    <a:pt x="4236" y="3403"/>
                    <a:pt x="4103" y="3102"/>
                    <a:pt x="3936" y="2902"/>
                  </a:cubicBezTo>
                  <a:cubicBezTo>
                    <a:pt x="3236" y="1668"/>
                    <a:pt x="2168" y="734"/>
                    <a:pt x="834" y="200"/>
                  </a:cubicBezTo>
                  <a:cubicBezTo>
                    <a:pt x="567" y="67"/>
                    <a:pt x="267" y="0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71"/>
            <p:cNvSpPr/>
            <p:nvPr/>
          </p:nvSpPr>
          <p:spPr>
            <a:xfrm>
              <a:off x="3115725" y="2417275"/>
              <a:ext cx="63400" cy="22900"/>
            </a:xfrm>
            <a:custGeom>
              <a:avLst/>
              <a:gdLst/>
              <a:ahLst/>
              <a:cxnLst/>
              <a:rect l="l" t="t" r="r" b="b"/>
              <a:pathLst>
                <a:path w="2536" h="916" extrusionOk="0">
                  <a:moveTo>
                    <a:pt x="2117" y="1"/>
                  </a:moveTo>
                  <a:cubicBezTo>
                    <a:pt x="1311" y="1"/>
                    <a:pt x="570" y="327"/>
                    <a:pt x="1" y="897"/>
                  </a:cubicBezTo>
                  <a:cubicBezTo>
                    <a:pt x="5" y="909"/>
                    <a:pt x="16" y="915"/>
                    <a:pt x="34" y="915"/>
                  </a:cubicBezTo>
                  <a:cubicBezTo>
                    <a:pt x="162" y="915"/>
                    <a:pt x="621" y="630"/>
                    <a:pt x="1235" y="397"/>
                  </a:cubicBezTo>
                  <a:cubicBezTo>
                    <a:pt x="1969" y="163"/>
                    <a:pt x="2536" y="63"/>
                    <a:pt x="2536" y="30"/>
                  </a:cubicBezTo>
                  <a:cubicBezTo>
                    <a:pt x="2395" y="10"/>
                    <a:pt x="2255" y="1"/>
                    <a:pt x="211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71"/>
            <p:cNvSpPr/>
            <p:nvPr/>
          </p:nvSpPr>
          <p:spPr>
            <a:xfrm>
              <a:off x="2838375" y="4707150"/>
              <a:ext cx="791925" cy="335075"/>
            </a:xfrm>
            <a:custGeom>
              <a:avLst/>
              <a:gdLst/>
              <a:ahLst/>
              <a:cxnLst/>
              <a:rect l="l" t="t" r="r" b="b"/>
              <a:pathLst>
                <a:path w="31677" h="13403" extrusionOk="0">
                  <a:moveTo>
                    <a:pt x="26806" y="0"/>
                  </a:moveTo>
                  <a:cubicBezTo>
                    <a:pt x="26806" y="0"/>
                    <a:pt x="2455" y="6738"/>
                    <a:pt x="1454" y="7072"/>
                  </a:cubicBezTo>
                  <a:cubicBezTo>
                    <a:pt x="0" y="7568"/>
                    <a:pt x="249" y="12878"/>
                    <a:pt x="2492" y="12878"/>
                  </a:cubicBezTo>
                  <a:cubicBezTo>
                    <a:pt x="2513" y="12878"/>
                    <a:pt x="2534" y="12877"/>
                    <a:pt x="2555" y="12876"/>
                  </a:cubicBezTo>
                  <a:cubicBezTo>
                    <a:pt x="2580" y="12875"/>
                    <a:pt x="2614" y="12875"/>
                    <a:pt x="2657" y="12875"/>
                  </a:cubicBezTo>
                  <a:cubicBezTo>
                    <a:pt x="4243" y="12875"/>
                    <a:pt x="17813" y="13402"/>
                    <a:pt x="22278" y="13402"/>
                  </a:cubicBezTo>
                  <a:cubicBezTo>
                    <a:pt x="22825" y="13402"/>
                    <a:pt x="23235" y="13394"/>
                    <a:pt x="23470" y="13377"/>
                  </a:cubicBezTo>
                  <a:cubicBezTo>
                    <a:pt x="25672" y="13210"/>
                    <a:pt x="31676" y="10875"/>
                    <a:pt x="31676" y="10875"/>
                  </a:cubicBezTo>
                  <a:lnTo>
                    <a:pt x="2680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71"/>
            <p:cNvSpPr/>
            <p:nvPr/>
          </p:nvSpPr>
          <p:spPr>
            <a:xfrm>
              <a:off x="3183275" y="4817000"/>
              <a:ext cx="75075" cy="122825"/>
            </a:xfrm>
            <a:custGeom>
              <a:avLst/>
              <a:gdLst/>
              <a:ahLst/>
              <a:cxnLst/>
              <a:rect l="l" t="t" r="r" b="b"/>
              <a:pathLst>
                <a:path w="3003" h="4913" extrusionOk="0">
                  <a:moveTo>
                    <a:pt x="126" y="0"/>
                  </a:moveTo>
                  <a:cubicBezTo>
                    <a:pt x="113" y="0"/>
                    <a:pt x="105" y="3"/>
                    <a:pt x="101" y="9"/>
                  </a:cubicBezTo>
                  <a:cubicBezTo>
                    <a:pt x="1" y="143"/>
                    <a:pt x="1001" y="910"/>
                    <a:pt x="1802" y="2278"/>
                  </a:cubicBezTo>
                  <a:cubicBezTo>
                    <a:pt x="2602" y="3645"/>
                    <a:pt x="2769" y="4913"/>
                    <a:pt x="2869" y="4913"/>
                  </a:cubicBezTo>
                  <a:cubicBezTo>
                    <a:pt x="2969" y="4913"/>
                    <a:pt x="3003" y="3512"/>
                    <a:pt x="2169" y="2078"/>
                  </a:cubicBezTo>
                  <a:cubicBezTo>
                    <a:pt x="1387" y="702"/>
                    <a:pt x="312" y="0"/>
                    <a:pt x="1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71"/>
            <p:cNvSpPr/>
            <p:nvPr/>
          </p:nvSpPr>
          <p:spPr>
            <a:xfrm>
              <a:off x="3258325" y="4793675"/>
              <a:ext cx="62575" cy="116975"/>
            </a:xfrm>
            <a:custGeom>
              <a:avLst/>
              <a:gdLst/>
              <a:ahLst/>
              <a:cxnLst/>
              <a:rect l="l" t="t" r="r" b="b"/>
              <a:pathLst>
                <a:path w="2503" h="4679" extrusionOk="0">
                  <a:moveTo>
                    <a:pt x="120" y="0"/>
                  </a:moveTo>
                  <a:cubicBezTo>
                    <a:pt x="111" y="0"/>
                    <a:pt x="105" y="3"/>
                    <a:pt x="101" y="8"/>
                  </a:cubicBezTo>
                  <a:cubicBezTo>
                    <a:pt x="1" y="75"/>
                    <a:pt x="801" y="942"/>
                    <a:pt x="1435" y="2243"/>
                  </a:cubicBezTo>
                  <a:cubicBezTo>
                    <a:pt x="2036" y="3544"/>
                    <a:pt x="2302" y="4678"/>
                    <a:pt x="2436" y="4678"/>
                  </a:cubicBezTo>
                  <a:cubicBezTo>
                    <a:pt x="2503" y="4678"/>
                    <a:pt x="2503" y="3444"/>
                    <a:pt x="1802" y="2077"/>
                  </a:cubicBezTo>
                  <a:cubicBezTo>
                    <a:pt x="1141" y="786"/>
                    <a:pt x="272" y="0"/>
                    <a:pt x="1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71"/>
            <p:cNvSpPr/>
            <p:nvPr/>
          </p:nvSpPr>
          <p:spPr>
            <a:xfrm>
              <a:off x="3328375" y="4772800"/>
              <a:ext cx="59075" cy="122025"/>
            </a:xfrm>
            <a:custGeom>
              <a:avLst/>
              <a:gdLst/>
              <a:ahLst/>
              <a:cxnLst/>
              <a:rect l="l" t="t" r="r" b="b"/>
              <a:pathLst>
                <a:path w="2363" h="4881" extrusionOk="0">
                  <a:moveTo>
                    <a:pt x="94" y="1"/>
                  </a:moveTo>
                  <a:cubicBezTo>
                    <a:pt x="82" y="1"/>
                    <a:pt x="73" y="4"/>
                    <a:pt x="67" y="10"/>
                  </a:cubicBezTo>
                  <a:cubicBezTo>
                    <a:pt x="1" y="76"/>
                    <a:pt x="868" y="910"/>
                    <a:pt x="1402" y="2278"/>
                  </a:cubicBezTo>
                  <a:cubicBezTo>
                    <a:pt x="1969" y="3679"/>
                    <a:pt x="1869" y="4880"/>
                    <a:pt x="2002" y="4880"/>
                  </a:cubicBezTo>
                  <a:cubicBezTo>
                    <a:pt x="2003" y="4880"/>
                    <a:pt x="2004" y="4880"/>
                    <a:pt x="2005" y="4880"/>
                  </a:cubicBezTo>
                  <a:cubicBezTo>
                    <a:pt x="2076" y="4880"/>
                    <a:pt x="2362" y="3561"/>
                    <a:pt x="1802" y="2111"/>
                  </a:cubicBezTo>
                  <a:cubicBezTo>
                    <a:pt x="1236" y="760"/>
                    <a:pt x="286" y="1"/>
                    <a:pt x="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71"/>
            <p:cNvSpPr/>
            <p:nvPr/>
          </p:nvSpPr>
          <p:spPr>
            <a:xfrm>
              <a:off x="3361750" y="4674600"/>
              <a:ext cx="55050" cy="150200"/>
            </a:xfrm>
            <a:custGeom>
              <a:avLst/>
              <a:gdLst/>
              <a:ahLst/>
              <a:cxnLst/>
              <a:rect l="l" t="t" r="r" b="b"/>
              <a:pathLst>
                <a:path w="2202" h="6008" extrusionOk="0">
                  <a:moveTo>
                    <a:pt x="1369" y="0"/>
                  </a:moveTo>
                  <a:cubicBezTo>
                    <a:pt x="1236" y="0"/>
                    <a:pt x="1108" y="43"/>
                    <a:pt x="1001" y="135"/>
                  </a:cubicBezTo>
                  <a:cubicBezTo>
                    <a:pt x="834" y="302"/>
                    <a:pt x="701" y="468"/>
                    <a:pt x="634" y="702"/>
                  </a:cubicBezTo>
                  <a:cubicBezTo>
                    <a:pt x="467" y="1102"/>
                    <a:pt x="334" y="1469"/>
                    <a:pt x="234" y="1836"/>
                  </a:cubicBezTo>
                  <a:cubicBezTo>
                    <a:pt x="67" y="2503"/>
                    <a:pt x="0" y="3170"/>
                    <a:pt x="0" y="3837"/>
                  </a:cubicBezTo>
                  <a:cubicBezTo>
                    <a:pt x="0" y="4972"/>
                    <a:pt x="200" y="5639"/>
                    <a:pt x="234" y="5639"/>
                  </a:cubicBezTo>
                  <a:cubicBezTo>
                    <a:pt x="300" y="5639"/>
                    <a:pt x="167" y="4972"/>
                    <a:pt x="300" y="3837"/>
                  </a:cubicBezTo>
                  <a:cubicBezTo>
                    <a:pt x="334" y="3170"/>
                    <a:pt x="467" y="2537"/>
                    <a:pt x="634" y="1936"/>
                  </a:cubicBezTo>
                  <a:cubicBezTo>
                    <a:pt x="734" y="1536"/>
                    <a:pt x="867" y="1169"/>
                    <a:pt x="1001" y="835"/>
                  </a:cubicBezTo>
                  <a:cubicBezTo>
                    <a:pt x="1034" y="669"/>
                    <a:pt x="1134" y="535"/>
                    <a:pt x="1234" y="435"/>
                  </a:cubicBezTo>
                  <a:cubicBezTo>
                    <a:pt x="1294" y="405"/>
                    <a:pt x="1354" y="389"/>
                    <a:pt x="1408" y="389"/>
                  </a:cubicBezTo>
                  <a:cubicBezTo>
                    <a:pt x="1474" y="389"/>
                    <a:pt x="1531" y="413"/>
                    <a:pt x="1568" y="468"/>
                  </a:cubicBezTo>
                  <a:cubicBezTo>
                    <a:pt x="1801" y="669"/>
                    <a:pt x="1801" y="1136"/>
                    <a:pt x="1801" y="1502"/>
                  </a:cubicBezTo>
                  <a:cubicBezTo>
                    <a:pt x="1801" y="1869"/>
                    <a:pt x="1735" y="2270"/>
                    <a:pt x="1668" y="2637"/>
                  </a:cubicBezTo>
                  <a:cubicBezTo>
                    <a:pt x="1534" y="3270"/>
                    <a:pt x="1334" y="3837"/>
                    <a:pt x="1034" y="4438"/>
                  </a:cubicBezTo>
                  <a:cubicBezTo>
                    <a:pt x="567" y="5372"/>
                    <a:pt x="167" y="5972"/>
                    <a:pt x="200" y="6006"/>
                  </a:cubicBezTo>
                  <a:cubicBezTo>
                    <a:pt x="201" y="6007"/>
                    <a:pt x="203" y="6007"/>
                    <a:pt x="205" y="6007"/>
                  </a:cubicBezTo>
                  <a:cubicBezTo>
                    <a:pt x="263" y="6007"/>
                    <a:pt x="719" y="5507"/>
                    <a:pt x="1301" y="4538"/>
                  </a:cubicBezTo>
                  <a:cubicBezTo>
                    <a:pt x="1635" y="3971"/>
                    <a:pt x="1868" y="3337"/>
                    <a:pt x="2035" y="2670"/>
                  </a:cubicBezTo>
                  <a:cubicBezTo>
                    <a:pt x="2168" y="2270"/>
                    <a:pt x="2202" y="1869"/>
                    <a:pt x="2202" y="1469"/>
                  </a:cubicBezTo>
                  <a:cubicBezTo>
                    <a:pt x="2202" y="1269"/>
                    <a:pt x="2202" y="1035"/>
                    <a:pt x="2168" y="835"/>
                  </a:cubicBezTo>
                  <a:cubicBezTo>
                    <a:pt x="2135" y="602"/>
                    <a:pt x="2035" y="335"/>
                    <a:pt x="1835" y="168"/>
                  </a:cubicBezTo>
                  <a:cubicBezTo>
                    <a:pt x="1690" y="60"/>
                    <a:pt x="1526" y="0"/>
                    <a:pt x="1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71"/>
            <p:cNvSpPr/>
            <p:nvPr/>
          </p:nvSpPr>
          <p:spPr>
            <a:xfrm>
              <a:off x="3367575" y="4803875"/>
              <a:ext cx="123450" cy="66325"/>
            </a:xfrm>
            <a:custGeom>
              <a:avLst/>
              <a:gdLst/>
              <a:ahLst/>
              <a:cxnLst/>
              <a:rect l="l" t="t" r="r" b="b"/>
              <a:pathLst>
                <a:path w="4938" h="2653" extrusionOk="0">
                  <a:moveTo>
                    <a:pt x="1602" y="1"/>
                  </a:moveTo>
                  <a:cubicBezTo>
                    <a:pt x="601" y="1"/>
                    <a:pt x="1" y="201"/>
                    <a:pt x="1" y="268"/>
                  </a:cubicBezTo>
                  <a:cubicBezTo>
                    <a:pt x="1" y="273"/>
                    <a:pt x="16" y="275"/>
                    <a:pt x="45" y="275"/>
                  </a:cubicBezTo>
                  <a:cubicBezTo>
                    <a:pt x="138" y="275"/>
                    <a:pt x="372" y="255"/>
                    <a:pt x="711" y="255"/>
                  </a:cubicBezTo>
                  <a:cubicBezTo>
                    <a:pt x="957" y="255"/>
                    <a:pt x="1258" y="265"/>
                    <a:pt x="1602" y="301"/>
                  </a:cubicBezTo>
                  <a:cubicBezTo>
                    <a:pt x="2135" y="334"/>
                    <a:pt x="2669" y="434"/>
                    <a:pt x="3236" y="601"/>
                  </a:cubicBezTo>
                  <a:cubicBezTo>
                    <a:pt x="3503" y="668"/>
                    <a:pt x="3803" y="768"/>
                    <a:pt x="4103" y="935"/>
                  </a:cubicBezTo>
                  <a:cubicBezTo>
                    <a:pt x="4404" y="1001"/>
                    <a:pt x="4504" y="1302"/>
                    <a:pt x="4470" y="1602"/>
                  </a:cubicBezTo>
                  <a:cubicBezTo>
                    <a:pt x="4404" y="1869"/>
                    <a:pt x="4170" y="2102"/>
                    <a:pt x="3903" y="2169"/>
                  </a:cubicBezTo>
                  <a:cubicBezTo>
                    <a:pt x="3753" y="2219"/>
                    <a:pt x="3595" y="2244"/>
                    <a:pt x="3436" y="2244"/>
                  </a:cubicBezTo>
                  <a:cubicBezTo>
                    <a:pt x="3278" y="2244"/>
                    <a:pt x="3119" y="2219"/>
                    <a:pt x="2969" y="2169"/>
                  </a:cubicBezTo>
                  <a:cubicBezTo>
                    <a:pt x="2436" y="2102"/>
                    <a:pt x="1935" y="1835"/>
                    <a:pt x="1468" y="1535"/>
                  </a:cubicBezTo>
                  <a:cubicBezTo>
                    <a:pt x="701" y="1024"/>
                    <a:pt x="271" y="666"/>
                    <a:pt x="178" y="666"/>
                  </a:cubicBezTo>
                  <a:cubicBezTo>
                    <a:pt x="174" y="666"/>
                    <a:pt x="170" y="666"/>
                    <a:pt x="167" y="668"/>
                  </a:cubicBezTo>
                  <a:cubicBezTo>
                    <a:pt x="468" y="1135"/>
                    <a:pt x="834" y="1502"/>
                    <a:pt x="1301" y="1802"/>
                  </a:cubicBezTo>
                  <a:cubicBezTo>
                    <a:pt x="1768" y="2169"/>
                    <a:pt x="2302" y="2469"/>
                    <a:pt x="2903" y="2603"/>
                  </a:cubicBezTo>
                  <a:cubicBezTo>
                    <a:pt x="3069" y="2636"/>
                    <a:pt x="3245" y="2653"/>
                    <a:pt x="3424" y="2653"/>
                  </a:cubicBezTo>
                  <a:cubicBezTo>
                    <a:pt x="3603" y="2653"/>
                    <a:pt x="3787" y="2636"/>
                    <a:pt x="3970" y="2603"/>
                  </a:cubicBezTo>
                  <a:cubicBezTo>
                    <a:pt x="4404" y="2469"/>
                    <a:pt x="4737" y="2136"/>
                    <a:pt x="4837" y="1702"/>
                  </a:cubicBezTo>
                  <a:cubicBezTo>
                    <a:pt x="4937" y="1268"/>
                    <a:pt x="4737" y="801"/>
                    <a:pt x="4304" y="601"/>
                  </a:cubicBezTo>
                  <a:cubicBezTo>
                    <a:pt x="3970" y="434"/>
                    <a:pt x="3636" y="301"/>
                    <a:pt x="3303" y="201"/>
                  </a:cubicBezTo>
                  <a:cubicBezTo>
                    <a:pt x="2769" y="101"/>
                    <a:pt x="2169" y="1"/>
                    <a:pt x="16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71"/>
            <p:cNvSpPr/>
            <p:nvPr/>
          </p:nvSpPr>
          <p:spPr>
            <a:xfrm>
              <a:off x="3119075" y="4842100"/>
              <a:ext cx="54025" cy="103600"/>
            </a:xfrm>
            <a:custGeom>
              <a:avLst/>
              <a:gdLst/>
              <a:ahLst/>
              <a:cxnLst/>
              <a:rect l="l" t="t" r="r" b="b"/>
              <a:pathLst>
                <a:path w="2161" h="4144" extrusionOk="0">
                  <a:moveTo>
                    <a:pt x="48" y="1"/>
                  </a:moveTo>
                  <a:cubicBezTo>
                    <a:pt x="40" y="1"/>
                    <a:pt x="35" y="2"/>
                    <a:pt x="33" y="6"/>
                  </a:cubicBezTo>
                  <a:cubicBezTo>
                    <a:pt x="0" y="106"/>
                    <a:pt x="767" y="773"/>
                    <a:pt x="1234" y="1941"/>
                  </a:cubicBezTo>
                  <a:cubicBezTo>
                    <a:pt x="1701" y="3108"/>
                    <a:pt x="1568" y="4142"/>
                    <a:pt x="1701" y="4142"/>
                  </a:cubicBezTo>
                  <a:cubicBezTo>
                    <a:pt x="1702" y="4143"/>
                    <a:pt x="1703" y="4143"/>
                    <a:pt x="1704" y="4143"/>
                  </a:cubicBezTo>
                  <a:cubicBezTo>
                    <a:pt x="1779" y="4143"/>
                    <a:pt x="2160" y="3023"/>
                    <a:pt x="1601" y="1774"/>
                  </a:cubicBezTo>
                  <a:cubicBezTo>
                    <a:pt x="1097" y="545"/>
                    <a:pt x="176" y="1"/>
                    <a:pt x="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71"/>
            <p:cNvSpPr/>
            <p:nvPr/>
          </p:nvSpPr>
          <p:spPr>
            <a:xfrm>
              <a:off x="2932275" y="4973750"/>
              <a:ext cx="654650" cy="54550"/>
            </a:xfrm>
            <a:custGeom>
              <a:avLst/>
              <a:gdLst/>
              <a:ahLst/>
              <a:cxnLst/>
              <a:rect l="l" t="t" r="r" b="b"/>
              <a:pathLst>
                <a:path w="26186" h="2182" extrusionOk="0">
                  <a:moveTo>
                    <a:pt x="26158" y="0"/>
                  </a:moveTo>
                  <a:cubicBezTo>
                    <a:pt x="25947" y="0"/>
                    <a:pt x="24587" y="575"/>
                    <a:pt x="22449" y="978"/>
                  </a:cubicBezTo>
                  <a:cubicBezTo>
                    <a:pt x="19833" y="1467"/>
                    <a:pt x="17167" y="1732"/>
                    <a:pt x="14495" y="1732"/>
                  </a:cubicBezTo>
                  <a:cubicBezTo>
                    <a:pt x="14066" y="1732"/>
                    <a:pt x="13638" y="1726"/>
                    <a:pt x="13210" y="1712"/>
                  </a:cubicBezTo>
                  <a:lnTo>
                    <a:pt x="3870" y="1545"/>
                  </a:lnTo>
                  <a:lnTo>
                    <a:pt x="1034" y="1545"/>
                  </a:lnTo>
                  <a:cubicBezTo>
                    <a:pt x="936" y="1535"/>
                    <a:pt x="836" y="1531"/>
                    <a:pt x="734" y="1531"/>
                  </a:cubicBezTo>
                  <a:cubicBezTo>
                    <a:pt x="489" y="1531"/>
                    <a:pt x="236" y="1555"/>
                    <a:pt x="0" y="1578"/>
                  </a:cubicBezTo>
                  <a:cubicBezTo>
                    <a:pt x="334" y="1678"/>
                    <a:pt x="701" y="1712"/>
                    <a:pt x="1034" y="1712"/>
                  </a:cubicBezTo>
                  <a:lnTo>
                    <a:pt x="3870" y="1879"/>
                  </a:lnTo>
                  <a:cubicBezTo>
                    <a:pt x="6305" y="1979"/>
                    <a:pt x="9574" y="2145"/>
                    <a:pt x="13210" y="2179"/>
                  </a:cubicBezTo>
                  <a:cubicBezTo>
                    <a:pt x="13376" y="2180"/>
                    <a:pt x="13542" y="2181"/>
                    <a:pt x="13708" y="2181"/>
                  </a:cubicBezTo>
                  <a:cubicBezTo>
                    <a:pt x="17149" y="2181"/>
                    <a:pt x="20288" y="1853"/>
                    <a:pt x="22516" y="1312"/>
                  </a:cubicBezTo>
                  <a:cubicBezTo>
                    <a:pt x="23417" y="1078"/>
                    <a:pt x="24351" y="811"/>
                    <a:pt x="25218" y="478"/>
                  </a:cubicBezTo>
                  <a:cubicBezTo>
                    <a:pt x="25552" y="344"/>
                    <a:pt x="25885" y="177"/>
                    <a:pt x="26185" y="11"/>
                  </a:cubicBezTo>
                  <a:cubicBezTo>
                    <a:pt x="26183" y="3"/>
                    <a:pt x="26174" y="0"/>
                    <a:pt x="261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71"/>
            <p:cNvSpPr/>
            <p:nvPr/>
          </p:nvSpPr>
          <p:spPr>
            <a:xfrm>
              <a:off x="3307525" y="4935875"/>
              <a:ext cx="296900" cy="106650"/>
            </a:xfrm>
            <a:custGeom>
              <a:avLst/>
              <a:gdLst/>
              <a:ahLst/>
              <a:cxnLst/>
              <a:rect l="l" t="t" r="r" b="b"/>
              <a:pathLst>
                <a:path w="11876" h="4266" extrusionOk="0">
                  <a:moveTo>
                    <a:pt x="6292" y="1"/>
                  </a:moveTo>
                  <a:cubicBezTo>
                    <a:pt x="5975" y="1"/>
                    <a:pt x="5656" y="20"/>
                    <a:pt x="5338" y="58"/>
                  </a:cubicBezTo>
                  <a:cubicBezTo>
                    <a:pt x="4404" y="225"/>
                    <a:pt x="3570" y="592"/>
                    <a:pt x="2836" y="1159"/>
                  </a:cubicBezTo>
                  <a:cubicBezTo>
                    <a:pt x="2202" y="1559"/>
                    <a:pt x="1669" y="2059"/>
                    <a:pt x="1202" y="2660"/>
                  </a:cubicBezTo>
                  <a:cubicBezTo>
                    <a:pt x="701" y="3093"/>
                    <a:pt x="334" y="3694"/>
                    <a:pt x="1" y="4261"/>
                  </a:cubicBezTo>
                  <a:cubicBezTo>
                    <a:pt x="3" y="4264"/>
                    <a:pt x="5" y="4266"/>
                    <a:pt x="10" y="4266"/>
                  </a:cubicBezTo>
                  <a:cubicBezTo>
                    <a:pt x="86" y="4266"/>
                    <a:pt x="579" y="3683"/>
                    <a:pt x="1402" y="2860"/>
                  </a:cubicBezTo>
                  <a:cubicBezTo>
                    <a:pt x="2302" y="1993"/>
                    <a:pt x="3570" y="758"/>
                    <a:pt x="5405" y="492"/>
                  </a:cubicBezTo>
                  <a:cubicBezTo>
                    <a:pt x="5768" y="439"/>
                    <a:pt x="6133" y="413"/>
                    <a:pt x="6496" y="413"/>
                  </a:cubicBezTo>
                  <a:cubicBezTo>
                    <a:pt x="7735" y="413"/>
                    <a:pt x="8958" y="710"/>
                    <a:pt x="10041" y="1225"/>
                  </a:cubicBezTo>
                  <a:cubicBezTo>
                    <a:pt x="11128" y="1705"/>
                    <a:pt x="11785" y="2061"/>
                    <a:pt x="11868" y="2061"/>
                  </a:cubicBezTo>
                  <a:cubicBezTo>
                    <a:pt x="11872" y="2061"/>
                    <a:pt x="11875" y="2061"/>
                    <a:pt x="11876" y="2059"/>
                  </a:cubicBezTo>
                  <a:cubicBezTo>
                    <a:pt x="11376" y="1659"/>
                    <a:pt x="10809" y="1259"/>
                    <a:pt x="10141" y="959"/>
                  </a:cubicBezTo>
                  <a:cubicBezTo>
                    <a:pt x="8954" y="338"/>
                    <a:pt x="7635" y="1"/>
                    <a:pt x="62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71"/>
            <p:cNvSpPr/>
            <p:nvPr/>
          </p:nvSpPr>
          <p:spPr>
            <a:xfrm>
              <a:off x="2965625" y="4862975"/>
              <a:ext cx="59225" cy="151925"/>
            </a:xfrm>
            <a:custGeom>
              <a:avLst/>
              <a:gdLst/>
              <a:ahLst/>
              <a:cxnLst/>
              <a:rect l="l" t="t" r="r" b="b"/>
              <a:pathLst>
                <a:path w="2369" h="6077" extrusionOk="0">
                  <a:moveTo>
                    <a:pt x="8" y="1"/>
                  </a:moveTo>
                  <a:cubicBezTo>
                    <a:pt x="3" y="1"/>
                    <a:pt x="0" y="2"/>
                    <a:pt x="0" y="5"/>
                  </a:cubicBezTo>
                  <a:cubicBezTo>
                    <a:pt x="0" y="72"/>
                    <a:pt x="301" y="305"/>
                    <a:pt x="668" y="772"/>
                  </a:cubicBezTo>
                  <a:cubicBezTo>
                    <a:pt x="1168" y="1339"/>
                    <a:pt x="1501" y="2107"/>
                    <a:pt x="1668" y="2840"/>
                  </a:cubicBezTo>
                  <a:cubicBezTo>
                    <a:pt x="1802" y="3608"/>
                    <a:pt x="1735" y="4408"/>
                    <a:pt x="1501" y="5142"/>
                  </a:cubicBezTo>
                  <a:cubicBezTo>
                    <a:pt x="1301" y="5743"/>
                    <a:pt x="1068" y="6009"/>
                    <a:pt x="1135" y="6076"/>
                  </a:cubicBezTo>
                  <a:cubicBezTo>
                    <a:pt x="1168" y="6076"/>
                    <a:pt x="1401" y="5809"/>
                    <a:pt x="1668" y="5175"/>
                  </a:cubicBezTo>
                  <a:cubicBezTo>
                    <a:pt x="2369" y="3641"/>
                    <a:pt x="2035" y="1806"/>
                    <a:pt x="834" y="606"/>
                  </a:cubicBezTo>
                  <a:cubicBezTo>
                    <a:pt x="405" y="177"/>
                    <a:pt x="61" y="1"/>
                    <a:pt x="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1"/>
            <p:cNvSpPr/>
            <p:nvPr/>
          </p:nvSpPr>
          <p:spPr>
            <a:xfrm>
              <a:off x="2227600" y="3847375"/>
              <a:ext cx="3093900" cy="1199200"/>
            </a:xfrm>
            <a:custGeom>
              <a:avLst/>
              <a:gdLst/>
              <a:ahLst/>
              <a:cxnLst/>
              <a:rect l="l" t="t" r="r" b="b"/>
              <a:pathLst>
                <a:path w="123756" h="47968" extrusionOk="0">
                  <a:moveTo>
                    <a:pt x="48869" y="0"/>
                  </a:moveTo>
                  <a:lnTo>
                    <a:pt x="44499" y="10741"/>
                  </a:lnTo>
                  <a:cubicBezTo>
                    <a:pt x="44499" y="10741"/>
                    <a:pt x="27926" y="4675"/>
                    <a:pt x="15258" y="4675"/>
                  </a:cubicBezTo>
                  <a:cubicBezTo>
                    <a:pt x="13402" y="4675"/>
                    <a:pt x="11631" y="4805"/>
                    <a:pt x="10007" y="5104"/>
                  </a:cubicBezTo>
                  <a:cubicBezTo>
                    <a:pt x="5171" y="6004"/>
                    <a:pt x="0" y="17012"/>
                    <a:pt x="7039" y="24051"/>
                  </a:cubicBezTo>
                  <a:cubicBezTo>
                    <a:pt x="13910" y="30922"/>
                    <a:pt x="26219" y="40662"/>
                    <a:pt x="49336" y="43798"/>
                  </a:cubicBezTo>
                  <a:cubicBezTo>
                    <a:pt x="49889" y="43896"/>
                    <a:pt x="58927" y="45836"/>
                    <a:pt x="58802" y="45836"/>
                  </a:cubicBezTo>
                  <a:cubicBezTo>
                    <a:pt x="58799" y="45836"/>
                    <a:pt x="58790" y="45835"/>
                    <a:pt x="58776" y="45833"/>
                  </a:cubicBezTo>
                  <a:cubicBezTo>
                    <a:pt x="58767" y="45832"/>
                    <a:pt x="58762" y="45831"/>
                    <a:pt x="58760" y="45831"/>
                  </a:cubicBezTo>
                  <a:cubicBezTo>
                    <a:pt x="58619" y="45831"/>
                    <a:pt x="72052" y="47968"/>
                    <a:pt x="72052" y="47968"/>
                  </a:cubicBezTo>
                  <a:lnTo>
                    <a:pt x="75287" y="35659"/>
                  </a:lnTo>
                  <a:lnTo>
                    <a:pt x="101106" y="39728"/>
                  </a:lnTo>
                  <a:cubicBezTo>
                    <a:pt x="116317" y="38661"/>
                    <a:pt x="123755" y="22416"/>
                    <a:pt x="114615" y="17212"/>
                  </a:cubicBezTo>
                  <a:cubicBezTo>
                    <a:pt x="106076" y="12309"/>
                    <a:pt x="89998" y="11942"/>
                    <a:pt x="89998" y="11942"/>
                  </a:cubicBezTo>
                  <a:lnTo>
                    <a:pt x="86062" y="1201"/>
                  </a:lnTo>
                  <a:lnTo>
                    <a:pt x="488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1"/>
            <p:cNvSpPr/>
            <p:nvPr/>
          </p:nvSpPr>
          <p:spPr>
            <a:xfrm>
              <a:off x="2853050" y="4106725"/>
              <a:ext cx="1271750" cy="950700"/>
            </a:xfrm>
            <a:custGeom>
              <a:avLst/>
              <a:gdLst/>
              <a:ahLst/>
              <a:cxnLst/>
              <a:rect l="l" t="t" r="r" b="b"/>
              <a:pathLst>
                <a:path w="50870" h="38028" extrusionOk="0">
                  <a:moveTo>
                    <a:pt x="0" y="0"/>
                  </a:moveTo>
                  <a:cubicBezTo>
                    <a:pt x="34" y="0"/>
                    <a:pt x="100" y="33"/>
                    <a:pt x="167" y="33"/>
                  </a:cubicBezTo>
                  <a:lnTo>
                    <a:pt x="701" y="100"/>
                  </a:lnTo>
                  <a:cubicBezTo>
                    <a:pt x="1001" y="167"/>
                    <a:pt x="1234" y="200"/>
                    <a:pt x="1535" y="267"/>
                  </a:cubicBezTo>
                  <a:cubicBezTo>
                    <a:pt x="1902" y="367"/>
                    <a:pt x="2268" y="500"/>
                    <a:pt x="2669" y="601"/>
                  </a:cubicBezTo>
                  <a:cubicBezTo>
                    <a:pt x="4370" y="1168"/>
                    <a:pt x="6672" y="2402"/>
                    <a:pt x="9173" y="4403"/>
                  </a:cubicBezTo>
                  <a:cubicBezTo>
                    <a:pt x="10408" y="5371"/>
                    <a:pt x="11775" y="6505"/>
                    <a:pt x="13276" y="7606"/>
                  </a:cubicBezTo>
                  <a:cubicBezTo>
                    <a:pt x="14911" y="8773"/>
                    <a:pt x="16612" y="9874"/>
                    <a:pt x="18413" y="10774"/>
                  </a:cubicBezTo>
                  <a:cubicBezTo>
                    <a:pt x="22116" y="12776"/>
                    <a:pt x="26386" y="14711"/>
                    <a:pt x="30889" y="16612"/>
                  </a:cubicBezTo>
                  <a:cubicBezTo>
                    <a:pt x="38164" y="19687"/>
                    <a:pt x="44947" y="22271"/>
                    <a:pt x="50426" y="24200"/>
                  </a:cubicBezTo>
                  <a:lnTo>
                    <a:pt x="50426" y="24200"/>
                  </a:lnTo>
                  <a:cubicBezTo>
                    <a:pt x="50309" y="24376"/>
                    <a:pt x="50213" y="24587"/>
                    <a:pt x="50136" y="24818"/>
                  </a:cubicBezTo>
                  <a:lnTo>
                    <a:pt x="49902" y="25552"/>
                  </a:lnTo>
                  <a:cubicBezTo>
                    <a:pt x="49736" y="26052"/>
                    <a:pt x="49636" y="26519"/>
                    <a:pt x="49536" y="27019"/>
                  </a:cubicBezTo>
                  <a:cubicBezTo>
                    <a:pt x="49269" y="27987"/>
                    <a:pt x="49102" y="28887"/>
                    <a:pt x="48935" y="29755"/>
                  </a:cubicBezTo>
                  <a:cubicBezTo>
                    <a:pt x="48602" y="31489"/>
                    <a:pt x="48368" y="32924"/>
                    <a:pt x="48168" y="34191"/>
                  </a:cubicBezTo>
                  <a:cubicBezTo>
                    <a:pt x="47768" y="36493"/>
                    <a:pt x="47601" y="37594"/>
                    <a:pt x="47534" y="38027"/>
                  </a:cubicBezTo>
                  <a:cubicBezTo>
                    <a:pt x="47562" y="37945"/>
                    <a:pt x="47589" y="37885"/>
                    <a:pt x="47616" y="37885"/>
                  </a:cubicBezTo>
                  <a:cubicBezTo>
                    <a:pt x="47622" y="37885"/>
                    <a:pt x="47628" y="37888"/>
                    <a:pt x="47634" y="37894"/>
                  </a:cubicBezTo>
                  <a:cubicBezTo>
                    <a:pt x="47701" y="37727"/>
                    <a:pt x="47734" y="37494"/>
                    <a:pt x="47801" y="37160"/>
                  </a:cubicBezTo>
                  <a:cubicBezTo>
                    <a:pt x="47934" y="36493"/>
                    <a:pt x="48135" y="35526"/>
                    <a:pt x="48368" y="34325"/>
                  </a:cubicBezTo>
                  <a:cubicBezTo>
                    <a:pt x="48568" y="33090"/>
                    <a:pt x="48868" y="31589"/>
                    <a:pt x="49202" y="29888"/>
                  </a:cubicBezTo>
                  <a:cubicBezTo>
                    <a:pt x="49369" y="29054"/>
                    <a:pt x="49569" y="28154"/>
                    <a:pt x="49769" y="27186"/>
                  </a:cubicBezTo>
                  <a:cubicBezTo>
                    <a:pt x="49902" y="26719"/>
                    <a:pt x="49969" y="26219"/>
                    <a:pt x="50136" y="25719"/>
                  </a:cubicBezTo>
                  <a:lnTo>
                    <a:pt x="50403" y="24951"/>
                  </a:lnTo>
                  <a:cubicBezTo>
                    <a:pt x="50470" y="24718"/>
                    <a:pt x="50570" y="24518"/>
                    <a:pt x="50736" y="24284"/>
                  </a:cubicBezTo>
                  <a:lnTo>
                    <a:pt x="50870" y="24184"/>
                  </a:lnTo>
                  <a:lnTo>
                    <a:pt x="50703" y="24117"/>
                  </a:lnTo>
                  <a:cubicBezTo>
                    <a:pt x="50648" y="24097"/>
                    <a:pt x="50593" y="24077"/>
                    <a:pt x="50537" y="24057"/>
                  </a:cubicBezTo>
                  <a:lnTo>
                    <a:pt x="50537" y="24057"/>
                  </a:lnTo>
                  <a:lnTo>
                    <a:pt x="50536" y="24051"/>
                  </a:lnTo>
                  <a:cubicBezTo>
                    <a:pt x="50535" y="24052"/>
                    <a:pt x="50534" y="24054"/>
                    <a:pt x="50533" y="24055"/>
                  </a:cubicBezTo>
                  <a:lnTo>
                    <a:pt x="50533" y="24055"/>
                  </a:lnTo>
                  <a:cubicBezTo>
                    <a:pt x="45090" y="22063"/>
                    <a:pt x="38285" y="19515"/>
                    <a:pt x="31056" y="16445"/>
                  </a:cubicBezTo>
                  <a:cubicBezTo>
                    <a:pt x="26552" y="14544"/>
                    <a:pt x="22283" y="12609"/>
                    <a:pt x="18580" y="10608"/>
                  </a:cubicBezTo>
                  <a:cubicBezTo>
                    <a:pt x="16846" y="9707"/>
                    <a:pt x="15111" y="8673"/>
                    <a:pt x="13510" y="7505"/>
                  </a:cubicBezTo>
                  <a:cubicBezTo>
                    <a:pt x="11942" y="6405"/>
                    <a:pt x="10608" y="5271"/>
                    <a:pt x="9340" y="4337"/>
                  </a:cubicBezTo>
                  <a:cubicBezTo>
                    <a:pt x="8206" y="3436"/>
                    <a:pt x="7005" y="2602"/>
                    <a:pt x="5738" y="1901"/>
                  </a:cubicBezTo>
                  <a:cubicBezTo>
                    <a:pt x="4770" y="1368"/>
                    <a:pt x="3770" y="901"/>
                    <a:pt x="2735" y="567"/>
                  </a:cubicBezTo>
                  <a:cubicBezTo>
                    <a:pt x="2369" y="400"/>
                    <a:pt x="1935" y="334"/>
                    <a:pt x="1568" y="234"/>
                  </a:cubicBezTo>
                  <a:cubicBezTo>
                    <a:pt x="1268" y="167"/>
                    <a:pt x="1001" y="100"/>
                    <a:pt x="701" y="67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1"/>
            <p:cNvSpPr/>
            <p:nvPr/>
          </p:nvSpPr>
          <p:spPr>
            <a:xfrm>
              <a:off x="3657775" y="4295425"/>
              <a:ext cx="1309300" cy="249125"/>
            </a:xfrm>
            <a:custGeom>
              <a:avLst/>
              <a:gdLst/>
              <a:ahLst/>
              <a:cxnLst/>
              <a:rect l="l" t="t" r="r" b="b"/>
              <a:pathLst>
                <a:path w="52372" h="9965" extrusionOk="0">
                  <a:moveTo>
                    <a:pt x="45850" y="1"/>
                  </a:moveTo>
                  <a:cubicBezTo>
                    <a:pt x="45410" y="1"/>
                    <a:pt x="44970" y="9"/>
                    <a:pt x="44533" y="24"/>
                  </a:cubicBezTo>
                  <a:cubicBezTo>
                    <a:pt x="41697" y="191"/>
                    <a:pt x="38862" y="625"/>
                    <a:pt x="36093" y="1358"/>
                  </a:cubicBezTo>
                  <a:cubicBezTo>
                    <a:pt x="34559" y="1792"/>
                    <a:pt x="32891" y="2226"/>
                    <a:pt x="31256" y="2826"/>
                  </a:cubicBezTo>
                  <a:cubicBezTo>
                    <a:pt x="29622" y="3427"/>
                    <a:pt x="27921" y="4060"/>
                    <a:pt x="26220" y="4761"/>
                  </a:cubicBezTo>
                  <a:cubicBezTo>
                    <a:pt x="24552" y="5428"/>
                    <a:pt x="22850" y="5995"/>
                    <a:pt x="21083" y="6462"/>
                  </a:cubicBezTo>
                  <a:cubicBezTo>
                    <a:pt x="19415" y="6962"/>
                    <a:pt x="17780" y="7329"/>
                    <a:pt x="16212" y="7630"/>
                  </a:cubicBezTo>
                  <a:cubicBezTo>
                    <a:pt x="13043" y="8263"/>
                    <a:pt x="10208" y="8630"/>
                    <a:pt x="7773" y="8964"/>
                  </a:cubicBezTo>
                  <a:lnTo>
                    <a:pt x="2069" y="9664"/>
                  </a:lnTo>
                  <a:lnTo>
                    <a:pt x="535" y="9865"/>
                  </a:lnTo>
                  <a:lnTo>
                    <a:pt x="134" y="9931"/>
                  </a:lnTo>
                  <a:cubicBezTo>
                    <a:pt x="68" y="9931"/>
                    <a:pt x="34" y="9965"/>
                    <a:pt x="1" y="9965"/>
                  </a:cubicBezTo>
                  <a:lnTo>
                    <a:pt x="134" y="9965"/>
                  </a:lnTo>
                  <a:lnTo>
                    <a:pt x="535" y="9931"/>
                  </a:lnTo>
                  <a:lnTo>
                    <a:pt x="2136" y="9698"/>
                  </a:lnTo>
                  <a:cubicBezTo>
                    <a:pt x="3470" y="9598"/>
                    <a:pt x="5471" y="9364"/>
                    <a:pt x="7840" y="9097"/>
                  </a:cubicBezTo>
                  <a:cubicBezTo>
                    <a:pt x="10208" y="8797"/>
                    <a:pt x="13077" y="8430"/>
                    <a:pt x="16246" y="7796"/>
                  </a:cubicBezTo>
                  <a:cubicBezTo>
                    <a:pt x="17847" y="7496"/>
                    <a:pt x="19515" y="7129"/>
                    <a:pt x="21183" y="6662"/>
                  </a:cubicBezTo>
                  <a:cubicBezTo>
                    <a:pt x="22917" y="6195"/>
                    <a:pt x="24685" y="5628"/>
                    <a:pt x="26353" y="4961"/>
                  </a:cubicBezTo>
                  <a:cubicBezTo>
                    <a:pt x="28054" y="4261"/>
                    <a:pt x="29755" y="3593"/>
                    <a:pt x="31390" y="3026"/>
                  </a:cubicBezTo>
                  <a:cubicBezTo>
                    <a:pt x="33024" y="2493"/>
                    <a:pt x="34659" y="1992"/>
                    <a:pt x="36193" y="1592"/>
                  </a:cubicBezTo>
                  <a:cubicBezTo>
                    <a:pt x="38929" y="825"/>
                    <a:pt x="41731" y="358"/>
                    <a:pt x="44566" y="191"/>
                  </a:cubicBezTo>
                  <a:cubicBezTo>
                    <a:pt x="45130" y="162"/>
                    <a:pt x="45691" y="147"/>
                    <a:pt x="46249" y="147"/>
                  </a:cubicBezTo>
                  <a:cubicBezTo>
                    <a:pt x="47606" y="147"/>
                    <a:pt x="48947" y="235"/>
                    <a:pt x="50270" y="424"/>
                  </a:cubicBezTo>
                  <a:cubicBezTo>
                    <a:pt x="50937" y="491"/>
                    <a:pt x="51438" y="625"/>
                    <a:pt x="51838" y="658"/>
                  </a:cubicBezTo>
                  <a:lnTo>
                    <a:pt x="52238" y="758"/>
                  </a:lnTo>
                  <a:lnTo>
                    <a:pt x="52372" y="758"/>
                  </a:lnTo>
                  <a:cubicBezTo>
                    <a:pt x="52338" y="758"/>
                    <a:pt x="52271" y="691"/>
                    <a:pt x="52238" y="691"/>
                  </a:cubicBezTo>
                  <a:lnTo>
                    <a:pt x="51838" y="625"/>
                  </a:lnTo>
                  <a:cubicBezTo>
                    <a:pt x="51438" y="591"/>
                    <a:pt x="50937" y="391"/>
                    <a:pt x="50270" y="324"/>
                  </a:cubicBezTo>
                  <a:cubicBezTo>
                    <a:pt x="48806" y="93"/>
                    <a:pt x="47323" y="1"/>
                    <a:pt x="4585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1"/>
            <p:cNvSpPr/>
            <p:nvPr/>
          </p:nvSpPr>
          <p:spPr>
            <a:xfrm>
              <a:off x="3449300" y="4145625"/>
              <a:ext cx="524575" cy="78075"/>
            </a:xfrm>
            <a:custGeom>
              <a:avLst/>
              <a:gdLst/>
              <a:ahLst/>
              <a:cxnLst/>
              <a:rect l="l" t="t" r="r" b="b"/>
              <a:pathLst>
                <a:path w="20983" h="3123" extrusionOk="0">
                  <a:moveTo>
                    <a:pt x="324" y="0"/>
                  </a:moveTo>
                  <a:cubicBezTo>
                    <a:pt x="151" y="0"/>
                    <a:pt x="52" y="24"/>
                    <a:pt x="34" y="79"/>
                  </a:cubicBezTo>
                  <a:cubicBezTo>
                    <a:pt x="1" y="245"/>
                    <a:pt x="1068" y="779"/>
                    <a:pt x="2903" y="1346"/>
                  </a:cubicBezTo>
                  <a:cubicBezTo>
                    <a:pt x="6684" y="2520"/>
                    <a:pt x="10628" y="3122"/>
                    <a:pt x="14576" y="3122"/>
                  </a:cubicBezTo>
                  <a:cubicBezTo>
                    <a:pt x="15678" y="3122"/>
                    <a:pt x="16781" y="3075"/>
                    <a:pt x="17880" y="2981"/>
                  </a:cubicBezTo>
                  <a:cubicBezTo>
                    <a:pt x="19815" y="2781"/>
                    <a:pt x="20982" y="2480"/>
                    <a:pt x="20982" y="2314"/>
                  </a:cubicBezTo>
                  <a:cubicBezTo>
                    <a:pt x="20915" y="1947"/>
                    <a:pt x="16245" y="2047"/>
                    <a:pt x="10508" y="1480"/>
                  </a:cubicBezTo>
                  <a:cubicBezTo>
                    <a:pt x="5518" y="989"/>
                    <a:pt x="1426" y="0"/>
                    <a:pt x="3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1"/>
            <p:cNvSpPr/>
            <p:nvPr/>
          </p:nvSpPr>
          <p:spPr>
            <a:xfrm>
              <a:off x="4000525" y="4150075"/>
              <a:ext cx="482875" cy="270225"/>
            </a:xfrm>
            <a:custGeom>
              <a:avLst/>
              <a:gdLst/>
              <a:ahLst/>
              <a:cxnLst/>
              <a:rect l="l" t="t" r="r" b="b"/>
              <a:pathLst>
                <a:path w="19315" h="10809" extrusionOk="0">
                  <a:moveTo>
                    <a:pt x="19314" y="1"/>
                  </a:moveTo>
                  <a:cubicBezTo>
                    <a:pt x="19014" y="1"/>
                    <a:pt x="18714" y="67"/>
                    <a:pt x="18380" y="101"/>
                  </a:cubicBezTo>
                  <a:cubicBezTo>
                    <a:pt x="18047" y="134"/>
                    <a:pt x="17713" y="234"/>
                    <a:pt x="17380" y="301"/>
                  </a:cubicBezTo>
                  <a:cubicBezTo>
                    <a:pt x="16979" y="434"/>
                    <a:pt x="16546" y="501"/>
                    <a:pt x="16045" y="668"/>
                  </a:cubicBezTo>
                  <a:cubicBezTo>
                    <a:pt x="14945" y="1001"/>
                    <a:pt x="13810" y="1435"/>
                    <a:pt x="12710" y="1935"/>
                  </a:cubicBezTo>
                  <a:cubicBezTo>
                    <a:pt x="11375" y="2569"/>
                    <a:pt x="10108" y="3236"/>
                    <a:pt x="8840" y="3970"/>
                  </a:cubicBezTo>
                  <a:cubicBezTo>
                    <a:pt x="6605" y="5338"/>
                    <a:pt x="4470" y="6906"/>
                    <a:pt x="2436" y="8607"/>
                  </a:cubicBezTo>
                  <a:cubicBezTo>
                    <a:pt x="1668" y="9274"/>
                    <a:pt x="1035" y="9808"/>
                    <a:pt x="634" y="10175"/>
                  </a:cubicBezTo>
                  <a:lnTo>
                    <a:pt x="1" y="10808"/>
                  </a:lnTo>
                  <a:cubicBezTo>
                    <a:pt x="267" y="10642"/>
                    <a:pt x="501" y="10475"/>
                    <a:pt x="701" y="10275"/>
                  </a:cubicBezTo>
                  <a:cubicBezTo>
                    <a:pt x="1168" y="9941"/>
                    <a:pt x="1802" y="9407"/>
                    <a:pt x="2602" y="8774"/>
                  </a:cubicBezTo>
                  <a:cubicBezTo>
                    <a:pt x="4637" y="7106"/>
                    <a:pt x="6805" y="5605"/>
                    <a:pt x="9040" y="4237"/>
                  </a:cubicBezTo>
                  <a:cubicBezTo>
                    <a:pt x="10375" y="3436"/>
                    <a:pt x="11676" y="2769"/>
                    <a:pt x="12876" y="2169"/>
                  </a:cubicBezTo>
                  <a:cubicBezTo>
                    <a:pt x="13977" y="1669"/>
                    <a:pt x="15045" y="1268"/>
                    <a:pt x="16179" y="901"/>
                  </a:cubicBezTo>
                  <a:cubicBezTo>
                    <a:pt x="16646" y="668"/>
                    <a:pt x="17113" y="601"/>
                    <a:pt x="17480" y="468"/>
                  </a:cubicBezTo>
                  <a:cubicBezTo>
                    <a:pt x="17847" y="334"/>
                    <a:pt x="18180" y="268"/>
                    <a:pt x="18480" y="234"/>
                  </a:cubicBezTo>
                  <a:cubicBezTo>
                    <a:pt x="18747" y="167"/>
                    <a:pt x="19048" y="101"/>
                    <a:pt x="193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71"/>
            <p:cNvSpPr/>
            <p:nvPr/>
          </p:nvSpPr>
          <p:spPr>
            <a:xfrm>
              <a:off x="3633600" y="4307700"/>
              <a:ext cx="245200" cy="113425"/>
            </a:xfrm>
            <a:custGeom>
              <a:avLst/>
              <a:gdLst/>
              <a:ahLst/>
              <a:cxnLst/>
              <a:rect l="l" t="t" r="r" b="b"/>
              <a:pathLst>
                <a:path w="9808" h="4537" extrusionOk="0">
                  <a:moveTo>
                    <a:pt x="0" y="0"/>
                  </a:moveTo>
                  <a:lnTo>
                    <a:pt x="0" y="0"/>
                  </a:lnTo>
                  <a:cubicBezTo>
                    <a:pt x="401" y="300"/>
                    <a:pt x="868" y="534"/>
                    <a:pt x="1368" y="767"/>
                  </a:cubicBezTo>
                  <a:lnTo>
                    <a:pt x="4771" y="2535"/>
                  </a:lnTo>
                  <a:cubicBezTo>
                    <a:pt x="5871" y="3136"/>
                    <a:pt x="7039" y="3669"/>
                    <a:pt x="8273" y="4136"/>
                  </a:cubicBezTo>
                  <a:cubicBezTo>
                    <a:pt x="8740" y="4337"/>
                    <a:pt x="9240" y="4470"/>
                    <a:pt x="9807" y="4537"/>
                  </a:cubicBezTo>
                  <a:cubicBezTo>
                    <a:pt x="9340" y="4303"/>
                    <a:pt x="8840" y="4103"/>
                    <a:pt x="8340" y="3903"/>
                  </a:cubicBezTo>
                  <a:cubicBezTo>
                    <a:pt x="7406" y="3536"/>
                    <a:pt x="6205" y="2969"/>
                    <a:pt x="4871" y="2302"/>
                  </a:cubicBezTo>
                  <a:cubicBezTo>
                    <a:pt x="3536" y="1635"/>
                    <a:pt x="2335" y="1001"/>
                    <a:pt x="1468" y="567"/>
                  </a:cubicBezTo>
                  <a:cubicBezTo>
                    <a:pt x="1001" y="334"/>
                    <a:pt x="501" y="134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71"/>
            <p:cNvSpPr/>
            <p:nvPr/>
          </p:nvSpPr>
          <p:spPr>
            <a:xfrm>
              <a:off x="3925475" y="3862375"/>
              <a:ext cx="20050" cy="441175"/>
            </a:xfrm>
            <a:custGeom>
              <a:avLst/>
              <a:gdLst/>
              <a:ahLst/>
              <a:cxnLst/>
              <a:rect l="l" t="t" r="r" b="b"/>
              <a:pathLst>
                <a:path w="802" h="17647" extrusionOk="0">
                  <a:moveTo>
                    <a:pt x="467" y="0"/>
                  </a:moveTo>
                  <a:lnTo>
                    <a:pt x="467" y="0"/>
                  </a:lnTo>
                  <a:cubicBezTo>
                    <a:pt x="401" y="234"/>
                    <a:pt x="367" y="467"/>
                    <a:pt x="401" y="701"/>
                  </a:cubicBezTo>
                  <a:cubicBezTo>
                    <a:pt x="334" y="1135"/>
                    <a:pt x="301" y="1802"/>
                    <a:pt x="201" y="2602"/>
                  </a:cubicBezTo>
                  <a:cubicBezTo>
                    <a:pt x="34" y="4170"/>
                    <a:pt x="0" y="6372"/>
                    <a:pt x="0" y="8840"/>
                  </a:cubicBezTo>
                  <a:cubicBezTo>
                    <a:pt x="0" y="11309"/>
                    <a:pt x="201" y="13510"/>
                    <a:pt x="367" y="15111"/>
                  </a:cubicBezTo>
                  <a:cubicBezTo>
                    <a:pt x="467" y="15878"/>
                    <a:pt x="534" y="16512"/>
                    <a:pt x="634" y="16979"/>
                  </a:cubicBezTo>
                  <a:cubicBezTo>
                    <a:pt x="634" y="17179"/>
                    <a:pt x="668" y="17446"/>
                    <a:pt x="768" y="17646"/>
                  </a:cubicBezTo>
                  <a:cubicBezTo>
                    <a:pt x="801" y="17646"/>
                    <a:pt x="701" y="16646"/>
                    <a:pt x="534" y="15045"/>
                  </a:cubicBezTo>
                  <a:cubicBezTo>
                    <a:pt x="367" y="13477"/>
                    <a:pt x="234" y="11309"/>
                    <a:pt x="201" y="8840"/>
                  </a:cubicBezTo>
                  <a:cubicBezTo>
                    <a:pt x="167" y="6405"/>
                    <a:pt x="267" y="4170"/>
                    <a:pt x="334" y="2602"/>
                  </a:cubicBezTo>
                  <a:cubicBezTo>
                    <a:pt x="401" y="1001"/>
                    <a:pt x="501" y="0"/>
                    <a:pt x="4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1"/>
            <p:cNvSpPr/>
            <p:nvPr/>
          </p:nvSpPr>
          <p:spPr>
            <a:xfrm>
              <a:off x="3975500" y="3962450"/>
              <a:ext cx="79250" cy="76850"/>
            </a:xfrm>
            <a:custGeom>
              <a:avLst/>
              <a:gdLst/>
              <a:ahLst/>
              <a:cxnLst/>
              <a:rect l="l" t="t" r="r" b="b"/>
              <a:pathLst>
                <a:path w="3170" h="3074" extrusionOk="0">
                  <a:moveTo>
                    <a:pt x="1669" y="0"/>
                  </a:moveTo>
                  <a:cubicBezTo>
                    <a:pt x="1469" y="0"/>
                    <a:pt x="1335" y="67"/>
                    <a:pt x="1335" y="100"/>
                  </a:cubicBezTo>
                  <a:cubicBezTo>
                    <a:pt x="1335" y="117"/>
                    <a:pt x="1369" y="117"/>
                    <a:pt x="1427" y="117"/>
                  </a:cubicBezTo>
                  <a:cubicBezTo>
                    <a:pt x="1485" y="117"/>
                    <a:pt x="1569" y="117"/>
                    <a:pt x="1669" y="134"/>
                  </a:cubicBezTo>
                  <a:cubicBezTo>
                    <a:pt x="1969" y="167"/>
                    <a:pt x="2269" y="301"/>
                    <a:pt x="2469" y="501"/>
                  </a:cubicBezTo>
                  <a:cubicBezTo>
                    <a:pt x="2770" y="768"/>
                    <a:pt x="2970" y="1168"/>
                    <a:pt x="2970" y="1601"/>
                  </a:cubicBezTo>
                  <a:cubicBezTo>
                    <a:pt x="2936" y="1835"/>
                    <a:pt x="2803" y="2102"/>
                    <a:pt x="2636" y="2302"/>
                  </a:cubicBezTo>
                  <a:cubicBezTo>
                    <a:pt x="2349" y="2625"/>
                    <a:pt x="1975" y="2784"/>
                    <a:pt x="1597" y="2784"/>
                  </a:cubicBezTo>
                  <a:cubicBezTo>
                    <a:pt x="1273" y="2784"/>
                    <a:pt x="945" y="2667"/>
                    <a:pt x="668" y="2435"/>
                  </a:cubicBezTo>
                  <a:cubicBezTo>
                    <a:pt x="368" y="2102"/>
                    <a:pt x="301" y="1668"/>
                    <a:pt x="334" y="1268"/>
                  </a:cubicBezTo>
                  <a:cubicBezTo>
                    <a:pt x="368" y="968"/>
                    <a:pt x="501" y="667"/>
                    <a:pt x="668" y="467"/>
                  </a:cubicBezTo>
                  <a:cubicBezTo>
                    <a:pt x="801" y="301"/>
                    <a:pt x="868" y="267"/>
                    <a:pt x="868" y="234"/>
                  </a:cubicBezTo>
                  <a:lnTo>
                    <a:pt x="868" y="234"/>
                  </a:lnTo>
                  <a:cubicBezTo>
                    <a:pt x="801" y="267"/>
                    <a:pt x="668" y="301"/>
                    <a:pt x="601" y="401"/>
                  </a:cubicBezTo>
                  <a:cubicBezTo>
                    <a:pt x="334" y="601"/>
                    <a:pt x="168" y="901"/>
                    <a:pt x="134" y="1235"/>
                  </a:cubicBezTo>
                  <a:cubicBezTo>
                    <a:pt x="1" y="1735"/>
                    <a:pt x="134" y="2235"/>
                    <a:pt x="468" y="2602"/>
                  </a:cubicBezTo>
                  <a:cubicBezTo>
                    <a:pt x="701" y="2836"/>
                    <a:pt x="1035" y="3002"/>
                    <a:pt x="1435" y="3069"/>
                  </a:cubicBezTo>
                  <a:cubicBezTo>
                    <a:pt x="1475" y="3072"/>
                    <a:pt x="1515" y="3074"/>
                    <a:pt x="1555" y="3074"/>
                  </a:cubicBezTo>
                  <a:cubicBezTo>
                    <a:pt x="2375" y="3074"/>
                    <a:pt x="3106" y="2429"/>
                    <a:pt x="3170" y="1601"/>
                  </a:cubicBezTo>
                  <a:cubicBezTo>
                    <a:pt x="3170" y="1101"/>
                    <a:pt x="2936" y="634"/>
                    <a:pt x="2536" y="334"/>
                  </a:cubicBezTo>
                  <a:cubicBezTo>
                    <a:pt x="2303" y="134"/>
                    <a:pt x="2002" y="0"/>
                    <a:pt x="16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1"/>
            <p:cNvSpPr/>
            <p:nvPr/>
          </p:nvSpPr>
          <p:spPr>
            <a:xfrm>
              <a:off x="4007200" y="4731325"/>
              <a:ext cx="797250" cy="318775"/>
            </a:xfrm>
            <a:custGeom>
              <a:avLst/>
              <a:gdLst/>
              <a:ahLst/>
              <a:cxnLst/>
              <a:rect l="l" t="t" r="r" b="b"/>
              <a:pathLst>
                <a:path w="31890" h="12751" extrusionOk="0">
                  <a:moveTo>
                    <a:pt x="4270" y="1"/>
                  </a:moveTo>
                  <a:lnTo>
                    <a:pt x="0" y="11075"/>
                  </a:lnTo>
                  <a:cubicBezTo>
                    <a:pt x="0" y="11075"/>
                    <a:pt x="6421" y="12750"/>
                    <a:pt x="8854" y="12750"/>
                  </a:cubicBezTo>
                  <a:cubicBezTo>
                    <a:pt x="8944" y="12750"/>
                    <a:pt x="9028" y="12748"/>
                    <a:pt x="9107" y="12743"/>
                  </a:cubicBezTo>
                  <a:cubicBezTo>
                    <a:pt x="11342" y="12610"/>
                    <a:pt x="28588" y="9874"/>
                    <a:pt x="29622" y="9774"/>
                  </a:cubicBezTo>
                  <a:cubicBezTo>
                    <a:pt x="31890" y="9574"/>
                    <a:pt x="31523" y="4270"/>
                    <a:pt x="30022" y="3937"/>
                  </a:cubicBezTo>
                  <a:cubicBezTo>
                    <a:pt x="29021" y="3737"/>
                    <a:pt x="4270" y="1"/>
                    <a:pt x="42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1"/>
            <p:cNvSpPr/>
            <p:nvPr/>
          </p:nvSpPr>
          <p:spPr>
            <a:xfrm>
              <a:off x="4384325" y="4800450"/>
              <a:ext cx="62375" cy="128550"/>
            </a:xfrm>
            <a:custGeom>
              <a:avLst/>
              <a:gdLst/>
              <a:ahLst/>
              <a:cxnLst/>
              <a:rect l="l" t="t" r="r" b="b"/>
              <a:pathLst>
                <a:path w="2495" h="5142" extrusionOk="0">
                  <a:moveTo>
                    <a:pt x="2412" y="0"/>
                  </a:moveTo>
                  <a:cubicBezTo>
                    <a:pt x="2244" y="0"/>
                    <a:pt x="1204" y="797"/>
                    <a:pt x="627" y="2273"/>
                  </a:cubicBezTo>
                  <a:cubicBezTo>
                    <a:pt x="0" y="3789"/>
                    <a:pt x="123" y="5142"/>
                    <a:pt x="255" y="5142"/>
                  </a:cubicBezTo>
                  <a:cubicBezTo>
                    <a:pt x="257" y="5142"/>
                    <a:pt x="258" y="5142"/>
                    <a:pt x="260" y="5141"/>
                  </a:cubicBezTo>
                  <a:cubicBezTo>
                    <a:pt x="360" y="5141"/>
                    <a:pt x="360" y="3840"/>
                    <a:pt x="994" y="2439"/>
                  </a:cubicBezTo>
                  <a:cubicBezTo>
                    <a:pt x="1627" y="1005"/>
                    <a:pt x="2495" y="104"/>
                    <a:pt x="2428" y="4"/>
                  </a:cubicBezTo>
                  <a:cubicBezTo>
                    <a:pt x="2424" y="2"/>
                    <a:pt x="2419" y="0"/>
                    <a:pt x="24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1"/>
            <p:cNvSpPr/>
            <p:nvPr/>
          </p:nvSpPr>
          <p:spPr>
            <a:xfrm>
              <a:off x="4320750" y="4786175"/>
              <a:ext cx="50075" cy="121975"/>
            </a:xfrm>
            <a:custGeom>
              <a:avLst/>
              <a:gdLst/>
              <a:ahLst/>
              <a:cxnLst/>
              <a:rect l="l" t="t" r="r" b="b"/>
              <a:pathLst>
                <a:path w="2003" h="4879" extrusionOk="0">
                  <a:moveTo>
                    <a:pt x="1887" y="1"/>
                  </a:moveTo>
                  <a:cubicBezTo>
                    <a:pt x="1754" y="1"/>
                    <a:pt x="977" y="909"/>
                    <a:pt x="501" y="2210"/>
                  </a:cubicBezTo>
                  <a:cubicBezTo>
                    <a:pt x="1" y="3577"/>
                    <a:pt x="34" y="4878"/>
                    <a:pt x="168" y="4878"/>
                  </a:cubicBezTo>
                  <a:cubicBezTo>
                    <a:pt x="301" y="4878"/>
                    <a:pt x="368" y="3711"/>
                    <a:pt x="868" y="2377"/>
                  </a:cubicBezTo>
                  <a:cubicBezTo>
                    <a:pt x="1368" y="1042"/>
                    <a:pt x="2002" y="75"/>
                    <a:pt x="1902" y="8"/>
                  </a:cubicBezTo>
                  <a:cubicBezTo>
                    <a:pt x="1899" y="3"/>
                    <a:pt x="1894" y="1"/>
                    <a:pt x="18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1"/>
            <p:cNvSpPr/>
            <p:nvPr/>
          </p:nvSpPr>
          <p:spPr>
            <a:xfrm>
              <a:off x="4251675" y="4775500"/>
              <a:ext cx="47425" cy="124325"/>
            </a:xfrm>
            <a:custGeom>
              <a:avLst/>
              <a:gdLst/>
              <a:ahLst/>
              <a:cxnLst/>
              <a:rect l="l" t="t" r="r" b="b"/>
              <a:pathLst>
                <a:path w="1897" h="4973" extrusionOk="0">
                  <a:moveTo>
                    <a:pt x="1792" y="1"/>
                  </a:moveTo>
                  <a:cubicBezTo>
                    <a:pt x="1693" y="1"/>
                    <a:pt x="755" y="831"/>
                    <a:pt x="395" y="2303"/>
                  </a:cubicBezTo>
                  <a:cubicBezTo>
                    <a:pt x="1" y="3784"/>
                    <a:pt x="417" y="4972"/>
                    <a:pt x="493" y="4972"/>
                  </a:cubicBezTo>
                  <a:cubicBezTo>
                    <a:pt x="494" y="4972"/>
                    <a:pt x="495" y="4972"/>
                    <a:pt x="495" y="4972"/>
                  </a:cubicBezTo>
                  <a:cubicBezTo>
                    <a:pt x="629" y="4972"/>
                    <a:pt x="362" y="3771"/>
                    <a:pt x="762" y="2403"/>
                  </a:cubicBezTo>
                  <a:cubicBezTo>
                    <a:pt x="1129" y="1002"/>
                    <a:pt x="1896" y="68"/>
                    <a:pt x="1796" y="2"/>
                  </a:cubicBezTo>
                  <a:cubicBezTo>
                    <a:pt x="1795" y="1"/>
                    <a:pt x="1794" y="1"/>
                    <a:pt x="17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1"/>
            <p:cNvSpPr/>
            <p:nvPr/>
          </p:nvSpPr>
          <p:spPr>
            <a:xfrm>
              <a:off x="4204000" y="4684575"/>
              <a:ext cx="65075" cy="144350"/>
            </a:xfrm>
            <a:custGeom>
              <a:avLst/>
              <a:gdLst/>
              <a:ahLst/>
              <a:cxnLst/>
              <a:rect l="l" t="t" r="r" b="b"/>
              <a:pathLst>
                <a:path w="2603" h="5774" extrusionOk="0">
                  <a:moveTo>
                    <a:pt x="724" y="1"/>
                  </a:moveTo>
                  <a:cubicBezTo>
                    <a:pt x="549" y="1"/>
                    <a:pt x="374" y="77"/>
                    <a:pt x="234" y="236"/>
                  </a:cubicBezTo>
                  <a:cubicBezTo>
                    <a:pt x="67" y="436"/>
                    <a:pt x="1" y="703"/>
                    <a:pt x="1" y="937"/>
                  </a:cubicBezTo>
                  <a:cubicBezTo>
                    <a:pt x="1" y="1137"/>
                    <a:pt x="1" y="1337"/>
                    <a:pt x="34" y="1570"/>
                  </a:cubicBezTo>
                  <a:cubicBezTo>
                    <a:pt x="67" y="1937"/>
                    <a:pt x="201" y="2338"/>
                    <a:pt x="334" y="2738"/>
                  </a:cubicBezTo>
                  <a:cubicBezTo>
                    <a:pt x="568" y="3372"/>
                    <a:pt x="868" y="3939"/>
                    <a:pt x="1302" y="4473"/>
                  </a:cubicBezTo>
                  <a:cubicBezTo>
                    <a:pt x="1635" y="4973"/>
                    <a:pt x="2036" y="5440"/>
                    <a:pt x="2536" y="5773"/>
                  </a:cubicBezTo>
                  <a:cubicBezTo>
                    <a:pt x="2569" y="5740"/>
                    <a:pt x="2136" y="5240"/>
                    <a:pt x="1535" y="4306"/>
                  </a:cubicBezTo>
                  <a:cubicBezTo>
                    <a:pt x="1202" y="3772"/>
                    <a:pt x="901" y="3238"/>
                    <a:pt x="701" y="2605"/>
                  </a:cubicBezTo>
                  <a:cubicBezTo>
                    <a:pt x="568" y="2271"/>
                    <a:pt x="501" y="1904"/>
                    <a:pt x="468" y="1504"/>
                  </a:cubicBezTo>
                  <a:cubicBezTo>
                    <a:pt x="401" y="1137"/>
                    <a:pt x="368" y="670"/>
                    <a:pt x="534" y="470"/>
                  </a:cubicBezTo>
                  <a:cubicBezTo>
                    <a:pt x="582" y="422"/>
                    <a:pt x="662" y="375"/>
                    <a:pt x="752" y="375"/>
                  </a:cubicBezTo>
                  <a:cubicBezTo>
                    <a:pt x="790" y="375"/>
                    <a:pt x="829" y="383"/>
                    <a:pt x="868" y="403"/>
                  </a:cubicBezTo>
                  <a:cubicBezTo>
                    <a:pt x="1001" y="470"/>
                    <a:pt x="1135" y="636"/>
                    <a:pt x="1202" y="770"/>
                  </a:cubicBezTo>
                  <a:lnTo>
                    <a:pt x="1702" y="1771"/>
                  </a:lnTo>
                  <a:cubicBezTo>
                    <a:pt x="1969" y="2338"/>
                    <a:pt x="2136" y="2971"/>
                    <a:pt x="2236" y="3605"/>
                  </a:cubicBezTo>
                  <a:cubicBezTo>
                    <a:pt x="2402" y="4773"/>
                    <a:pt x="2402" y="5473"/>
                    <a:pt x="2469" y="5473"/>
                  </a:cubicBezTo>
                  <a:cubicBezTo>
                    <a:pt x="2503" y="5473"/>
                    <a:pt x="2603" y="4806"/>
                    <a:pt x="2503" y="3639"/>
                  </a:cubicBezTo>
                  <a:cubicBezTo>
                    <a:pt x="2402" y="2971"/>
                    <a:pt x="2236" y="2371"/>
                    <a:pt x="2036" y="1737"/>
                  </a:cubicBezTo>
                  <a:cubicBezTo>
                    <a:pt x="1902" y="1370"/>
                    <a:pt x="1735" y="1037"/>
                    <a:pt x="1535" y="636"/>
                  </a:cubicBezTo>
                  <a:cubicBezTo>
                    <a:pt x="1468" y="436"/>
                    <a:pt x="1302" y="236"/>
                    <a:pt x="1068" y="103"/>
                  </a:cubicBezTo>
                  <a:cubicBezTo>
                    <a:pt x="961" y="35"/>
                    <a:pt x="842" y="1"/>
                    <a:pt x="7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1"/>
            <p:cNvSpPr/>
            <p:nvPr/>
          </p:nvSpPr>
          <p:spPr>
            <a:xfrm>
              <a:off x="4146475" y="4813275"/>
              <a:ext cx="117600" cy="71350"/>
            </a:xfrm>
            <a:custGeom>
              <a:avLst/>
              <a:gdLst/>
              <a:ahLst/>
              <a:cxnLst/>
              <a:rect l="l" t="t" r="r" b="b"/>
              <a:pathLst>
                <a:path w="4704" h="2854" extrusionOk="0">
                  <a:moveTo>
                    <a:pt x="3960" y="0"/>
                  </a:moveTo>
                  <a:cubicBezTo>
                    <a:pt x="3733" y="0"/>
                    <a:pt x="3457" y="16"/>
                    <a:pt x="3136" y="58"/>
                  </a:cubicBezTo>
                  <a:cubicBezTo>
                    <a:pt x="2535" y="125"/>
                    <a:pt x="2002" y="259"/>
                    <a:pt x="1468" y="459"/>
                  </a:cubicBezTo>
                  <a:cubicBezTo>
                    <a:pt x="1134" y="592"/>
                    <a:pt x="801" y="759"/>
                    <a:pt x="534" y="926"/>
                  </a:cubicBezTo>
                  <a:cubicBezTo>
                    <a:pt x="167" y="1159"/>
                    <a:pt x="0" y="1626"/>
                    <a:pt x="134" y="2093"/>
                  </a:cubicBezTo>
                  <a:cubicBezTo>
                    <a:pt x="300" y="2493"/>
                    <a:pt x="667" y="2794"/>
                    <a:pt x="1101" y="2827"/>
                  </a:cubicBezTo>
                  <a:cubicBezTo>
                    <a:pt x="1203" y="2846"/>
                    <a:pt x="1306" y="2854"/>
                    <a:pt x="1408" y="2854"/>
                  </a:cubicBezTo>
                  <a:cubicBezTo>
                    <a:pt x="1670" y="2854"/>
                    <a:pt x="1928" y="2799"/>
                    <a:pt x="2168" y="2727"/>
                  </a:cubicBezTo>
                  <a:cubicBezTo>
                    <a:pt x="2702" y="2493"/>
                    <a:pt x="3202" y="2160"/>
                    <a:pt x="3636" y="1760"/>
                  </a:cubicBezTo>
                  <a:cubicBezTo>
                    <a:pt x="4036" y="1426"/>
                    <a:pt x="4370" y="992"/>
                    <a:pt x="4637" y="559"/>
                  </a:cubicBezTo>
                  <a:cubicBezTo>
                    <a:pt x="4632" y="554"/>
                    <a:pt x="4627" y="552"/>
                    <a:pt x="4620" y="552"/>
                  </a:cubicBezTo>
                  <a:cubicBezTo>
                    <a:pt x="4518" y="552"/>
                    <a:pt x="4125" y="997"/>
                    <a:pt x="3469" y="1559"/>
                  </a:cubicBezTo>
                  <a:cubicBezTo>
                    <a:pt x="3036" y="1926"/>
                    <a:pt x="2569" y="2160"/>
                    <a:pt x="2068" y="2393"/>
                  </a:cubicBezTo>
                  <a:cubicBezTo>
                    <a:pt x="1873" y="2442"/>
                    <a:pt x="1660" y="2473"/>
                    <a:pt x="1442" y="2473"/>
                  </a:cubicBezTo>
                  <a:cubicBezTo>
                    <a:pt x="1362" y="2473"/>
                    <a:pt x="1281" y="2469"/>
                    <a:pt x="1201" y="2460"/>
                  </a:cubicBezTo>
                  <a:cubicBezTo>
                    <a:pt x="901" y="2427"/>
                    <a:pt x="667" y="2260"/>
                    <a:pt x="534" y="1960"/>
                  </a:cubicBezTo>
                  <a:cubicBezTo>
                    <a:pt x="467" y="1660"/>
                    <a:pt x="567" y="1393"/>
                    <a:pt x="834" y="1259"/>
                  </a:cubicBezTo>
                  <a:cubicBezTo>
                    <a:pt x="1068" y="1092"/>
                    <a:pt x="1368" y="926"/>
                    <a:pt x="1668" y="792"/>
                  </a:cubicBezTo>
                  <a:cubicBezTo>
                    <a:pt x="2168" y="592"/>
                    <a:pt x="2702" y="425"/>
                    <a:pt x="3236" y="325"/>
                  </a:cubicBezTo>
                  <a:cubicBezTo>
                    <a:pt x="4070" y="125"/>
                    <a:pt x="4703" y="158"/>
                    <a:pt x="4703" y="92"/>
                  </a:cubicBezTo>
                  <a:cubicBezTo>
                    <a:pt x="4703" y="69"/>
                    <a:pt x="4442" y="0"/>
                    <a:pt x="39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1"/>
            <p:cNvSpPr/>
            <p:nvPr/>
          </p:nvSpPr>
          <p:spPr>
            <a:xfrm>
              <a:off x="4471000" y="4819475"/>
              <a:ext cx="43250" cy="105375"/>
            </a:xfrm>
            <a:custGeom>
              <a:avLst/>
              <a:gdLst/>
              <a:ahLst/>
              <a:cxnLst/>
              <a:rect l="l" t="t" r="r" b="b"/>
              <a:pathLst>
                <a:path w="1730" h="4215" extrusionOk="0">
                  <a:moveTo>
                    <a:pt x="1633" y="1"/>
                  </a:moveTo>
                  <a:cubicBezTo>
                    <a:pt x="1447" y="1"/>
                    <a:pt x="640" y="665"/>
                    <a:pt x="329" y="1912"/>
                  </a:cubicBezTo>
                  <a:cubicBezTo>
                    <a:pt x="0" y="3225"/>
                    <a:pt x="383" y="4214"/>
                    <a:pt x="490" y="4214"/>
                  </a:cubicBezTo>
                  <a:cubicBezTo>
                    <a:pt x="492" y="4214"/>
                    <a:pt x="494" y="4214"/>
                    <a:pt x="495" y="4214"/>
                  </a:cubicBezTo>
                  <a:cubicBezTo>
                    <a:pt x="629" y="4180"/>
                    <a:pt x="362" y="3179"/>
                    <a:pt x="696" y="2012"/>
                  </a:cubicBezTo>
                  <a:cubicBezTo>
                    <a:pt x="1029" y="844"/>
                    <a:pt x="1730" y="77"/>
                    <a:pt x="1663" y="11"/>
                  </a:cubicBezTo>
                  <a:cubicBezTo>
                    <a:pt x="1656" y="4"/>
                    <a:pt x="1646" y="1"/>
                    <a:pt x="16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1"/>
            <p:cNvSpPr/>
            <p:nvPr/>
          </p:nvSpPr>
          <p:spPr>
            <a:xfrm>
              <a:off x="4068075" y="4966500"/>
              <a:ext cx="648000" cy="60675"/>
            </a:xfrm>
            <a:custGeom>
              <a:avLst/>
              <a:gdLst/>
              <a:ahLst/>
              <a:cxnLst/>
              <a:rect l="l" t="t" r="r" b="b"/>
              <a:pathLst>
                <a:path w="25920" h="2427" extrusionOk="0">
                  <a:moveTo>
                    <a:pt x="25919" y="0"/>
                  </a:moveTo>
                  <a:cubicBezTo>
                    <a:pt x="25585" y="0"/>
                    <a:pt x="25252" y="0"/>
                    <a:pt x="24852" y="67"/>
                  </a:cubicBezTo>
                  <a:lnTo>
                    <a:pt x="22116" y="434"/>
                  </a:lnTo>
                  <a:lnTo>
                    <a:pt x="12976" y="1702"/>
                  </a:lnTo>
                  <a:cubicBezTo>
                    <a:pt x="10985" y="2008"/>
                    <a:pt x="8966" y="2156"/>
                    <a:pt x="6955" y="2156"/>
                  </a:cubicBezTo>
                  <a:cubicBezTo>
                    <a:pt x="5900" y="2156"/>
                    <a:pt x="4848" y="2116"/>
                    <a:pt x="3803" y="2035"/>
                  </a:cubicBezTo>
                  <a:cubicBezTo>
                    <a:pt x="1632" y="1818"/>
                    <a:pt x="268" y="1428"/>
                    <a:pt x="34" y="1428"/>
                  </a:cubicBezTo>
                  <a:cubicBezTo>
                    <a:pt x="16" y="1428"/>
                    <a:pt x="5" y="1430"/>
                    <a:pt x="1" y="1435"/>
                  </a:cubicBezTo>
                  <a:cubicBezTo>
                    <a:pt x="334" y="1535"/>
                    <a:pt x="634" y="1668"/>
                    <a:pt x="1001" y="1768"/>
                  </a:cubicBezTo>
                  <a:cubicBezTo>
                    <a:pt x="1935" y="2002"/>
                    <a:pt x="2836" y="2169"/>
                    <a:pt x="3770" y="2269"/>
                  </a:cubicBezTo>
                  <a:cubicBezTo>
                    <a:pt x="4974" y="2373"/>
                    <a:pt x="6183" y="2427"/>
                    <a:pt x="7393" y="2427"/>
                  </a:cubicBezTo>
                  <a:cubicBezTo>
                    <a:pt x="9268" y="2427"/>
                    <a:pt x="11145" y="2299"/>
                    <a:pt x="13010" y="2035"/>
                  </a:cubicBezTo>
                  <a:cubicBezTo>
                    <a:pt x="16612" y="1602"/>
                    <a:pt x="19815" y="1001"/>
                    <a:pt x="22150" y="668"/>
                  </a:cubicBezTo>
                  <a:lnTo>
                    <a:pt x="24918" y="201"/>
                  </a:lnTo>
                  <a:cubicBezTo>
                    <a:pt x="25252" y="167"/>
                    <a:pt x="25585" y="67"/>
                    <a:pt x="259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1"/>
            <p:cNvSpPr/>
            <p:nvPr/>
          </p:nvSpPr>
          <p:spPr>
            <a:xfrm>
              <a:off x="4053075" y="4949825"/>
              <a:ext cx="296050" cy="87575"/>
            </a:xfrm>
            <a:custGeom>
              <a:avLst/>
              <a:gdLst/>
              <a:ahLst/>
              <a:cxnLst/>
              <a:rect l="l" t="t" r="r" b="b"/>
              <a:pathLst>
                <a:path w="11842" h="3503" extrusionOk="0">
                  <a:moveTo>
                    <a:pt x="6104" y="0"/>
                  </a:moveTo>
                  <a:cubicBezTo>
                    <a:pt x="4503" y="0"/>
                    <a:pt x="2869" y="501"/>
                    <a:pt x="1535" y="1468"/>
                  </a:cubicBezTo>
                  <a:cubicBezTo>
                    <a:pt x="1001" y="1802"/>
                    <a:pt x="434" y="2269"/>
                    <a:pt x="0" y="2702"/>
                  </a:cubicBezTo>
                  <a:cubicBezTo>
                    <a:pt x="2" y="2706"/>
                    <a:pt x="7" y="2709"/>
                    <a:pt x="14" y="2709"/>
                  </a:cubicBezTo>
                  <a:cubicBezTo>
                    <a:pt x="116" y="2709"/>
                    <a:pt x="733" y="2261"/>
                    <a:pt x="1701" y="1668"/>
                  </a:cubicBezTo>
                  <a:cubicBezTo>
                    <a:pt x="3036" y="834"/>
                    <a:pt x="4570" y="367"/>
                    <a:pt x="6104" y="367"/>
                  </a:cubicBezTo>
                  <a:cubicBezTo>
                    <a:pt x="7939" y="434"/>
                    <a:pt x="9373" y="1501"/>
                    <a:pt x="10274" y="2269"/>
                  </a:cubicBezTo>
                  <a:cubicBezTo>
                    <a:pt x="10774" y="2702"/>
                    <a:pt x="11275" y="3136"/>
                    <a:pt x="11842" y="3503"/>
                  </a:cubicBezTo>
                  <a:cubicBezTo>
                    <a:pt x="11442" y="2969"/>
                    <a:pt x="11008" y="2469"/>
                    <a:pt x="10441" y="2035"/>
                  </a:cubicBezTo>
                  <a:cubicBezTo>
                    <a:pt x="9907" y="1535"/>
                    <a:pt x="9340" y="1134"/>
                    <a:pt x="8706" y="734"/>
                  </a:cubicBezTo>
                  <a:cubicBezTo>
                    <a:pt x="7906" y="300"/>
                    <a:pt x="7038" y="34"/>
                    <a:pt x="6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1"/>
            <p:cNvSpPr/>
            <p:nvPr/>
          </p:nvSpPr>
          <p:spPr>
            <a:xfrm>
              <a:off x="4456675" y="2675700"/>
              <a:ext cx="418800" cy="1109925"/>
            </a:xfrm>
            <a:custGeom>
              <a:avLst/>
              <a:gdLst/>
              <a:ahLst/>
              <a:cxnLst/>
              <a:rect l="l" t="t" r="r" b="b"/>
              <a:pathLst>
                <a:path w="16752" h="44397" extrusionOk="0">
                  <a:moveTo>
                    <a:pt x="5105" y="0"/>
                  </a:moveTo>
                  <a:lnTo>
                    <a:pt x="4471" y="12042"/>
                  </a:lnTo>
                  <a:lnTo>
                    <a:pt x="2236" y="13410"/>
                  </a:lnTo>
                  <a:cubicBezTo>
                    <a:pt x="2069" y="14844"/>
                    <a:pt x="1769" y="16212"/>
                    <a:pt x="1402" y="17546"/>
                  </a:cubicBezTo>
                  <a:lnTo>
                    <a:pt x="435" y="20115"/>
                  </a:lnTo>
                  <a:cubicBezTo>
                    <a:pt x="368" y="20748"/>
                    <a:pt x="1" y="37227"/>
                    <a:pt x="1002" y="38728"/>
                  </a:cubicBezTo>
                  <a:cubicBezTo>
                    <a:pt x="2387" y="40820"/>
                    <a:pt x="6454" y="44397"/>
                    <a:pt x="9499" y="44397"/>
                  </a:cubicBezTo>
                  <a:cubicBezTo>
                    <a:pt x="9900" y="44397"/>
                    <a:pt x="10284" y="44334"/>
                    <a:pt x="10642" y="44198"/>
                  </a:cubicBezTo>
                  <a:cubicBezTo>
                    <a:pt x="15138" y="42513"/>
                    <a:pt x="16513" y="33929"/>
                    <a:pt x="16720" y="33401"/>
                  </a:cubicBezTo>
                  <a:lnTo>
                    <a:pt x="16720" y="33401"/>
                  </a:lnTo>
                  <a:lnTo>
                    <a:pt x="16746" y="33624"/>
                  </a:lnTo>
                  <a:cubicBezTo>
                    <a:pt x="16752" y="33454"/>
                    <a:pt x="16749" y="33375"/>
                    <a:pt x="16736" y="33375"/>
                  </a:cubicBezTo>
                  <a:cubicBezTo>
                    <a:pt x="16732" y="33375"/>
                    <a:pt x="16727" y="33384"/>
                    <a:pt x="16720" y="33401"/>
                  </a:cubicBezTo>
                  <a:lnTo>
                    <a:pt x="16720" y="33401"/>
                  </a:lnTo>
                  <a:lnTo>
                    <a:pt x="12777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1"/>
            <p:cNvSpPr/>
            <p:nvPr/>
          </p:nvSpPr>
          <p:spPr>
            <a:xfrm>
              <a:off x="4396650" y="2176850"/>
              <a:ext cx="450350" cy="498875"/>
            </a:xfrm>
            <a:custGeom>
              <a:avLst/>
              <a:gdLst/>
              <a:ahLst/>
              <a:cxnLst/>
              <a:rect l="l" t="t" r="r" b="b"/>
              <a:pathLst>
                <a:path w="18014" h="19955" extrusionOk="0">
                  <a:moveTo>
                    <a:pt x="17775" y="1"/>
                  </a:moveTo>
                  <a:cubicBezTo>
                    <a:pt x="14622" y="1"/>
                    <a:pt x="14170" y="3236"/>
                    <a:pt x="13877" y="4343"/>
                  </a:cubicBezTo>
                  <a:cubicBezTo>
                    <a:pt x="13610" y="5177"/>
                    <a:pt x="13210" y="5944"/>
                    <a:pt x="12676" y="6611"/>
                  </a:cubicBezTo>
                  <a:cubicBezTo>
                    <a:pt x="12676" y="6611"/>
                    <a:pt x="12376" y="6211"/>
                    <a:pt x="11809" y="5644"/>
                  </a:cubicBezTo>
                  <a:cubicBezTo>
                    <a:pt x="11208" y="5144"/>
                    <a:pt x="10541" y="4677"/>
                    <a:pt x="9874" y="4343"/>
                  </a:cubicBezTo>
                  <a:cubicBezTo>
                    <a:pt x="9874" y="4343"/>
                    <a:pt x="5104" y="5544"/>
                    <a:pt x="4437" y="5644"/>
                  </a:cubicBezTo>
                  <a:cubicBezTo>
                    <a:pt x="3736" y="5711"/>
                    <a:pt x="3870" y="6678"/>
                    <a:pt x="3870" y="6678"/>
                  </a:cubicBezTo>
                  <a:cubicBezTo>
                    <a:pt x="3870" y="6678"/>
                    <a:pt x="3823" y="6604"/>
                    <a:pt x="3665" y="6604"/>
                  </a:cubicBezTo>
                  <a:cubicBezTo>
                    <a:pt x="3472" y="6604"/>
                    <a:pt x="3112" y="6715"/>
                    <a:pt x="2469" y="7212"/>
                  </a:cubicBezTo>
                  <a:cubicBezTo>
                    <a:pt x="1301" y="8146"/>
                    <a:pt x="2469" y="9380"/>
                    <a:pt x="2469" y="9380"/>
                  </a:cubicBezTo>
                  <a:cubicBezTo>
                    <a:pt x="1201" y="9847"/>
                    <a:pt x="1134" y="11481"/>
                    <a:pt x="1134" y="11481"/>
                  </a:cubicBezTo>
                  <a:cubicBezTo>
                    <a:pt x="767" y="11648"/>
                    <a:pt x="467" y="11982"/>
                    <a:pt x="300" y="12349"/>
                  </a:cubicBezTo>
                  <a:cubicBezTo>
                    <a:pt x="0" y="13016"/>
                    <a:pt x="1268" y="14217"/>
                    <a:pt x="1268" y="14217"/>
                  </a:cubicBezTo>
                  <a:lnTo>
                    <a:pt x="3203" y="15184"/>
                  </a:lnTo>
                  <a:cubicBezTo>
                    <a:pt x="3203" y="15184"/>
                    <a:pt x="4437" y="15551"/>
                    <a:pt x="4437" y="16218"/>
                  </a:cubicBezTo>
                  <a:cubicBezTo>
                    <a:pt x="4437" y="16885"/>
                    <a:pt x="7472" y="19954"/>
                    <a:pt x="7472" y="19954"/>
                  </a:cubicBezTo>
                  <a:lnTo>
                    <a:pt x="15178" y="19954"/>
                  </a:lnTo>
                  <a:lnTo>
                    <a:pt x="15445" y="10848"/>
                  </a:lnTo>
                  <a:cubicBezTo>
                    <a:pt x="15445" y="10848"/>
                    <a:pt x="16212" y="6211"/>
                    <a:pt x="16679" y="4143"/>
                  </a:cubicBezTo>
                  <a:cubicBezTo>
                    <a:pt x="16879" y="2975"/>
                    <a:pt x="17346" y="1841"/>
                    <a:pt x="18013" y="840"/>
                  </a:cubicBezTo>
                  <a:lnTo>
                    <a:pt x="18013" y="7"/>
                  </a:lnTo>
                  <a:cubicBezTo>
                    <a:pt x="17932" y="3"/>
                    <a:pt x="17853" y="1"/>
                    <a:pt x="1777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1"/>
            <p:cNvSpPr/>
            <p:nvPr/>
          </p:nvSpPr>
          <p:spPr>
            <a:xfrm>
              <a:off x="4501725" y="2673200"/>
              <a:ext cx="78400" cy="841450"/>
            </a:xfrm>
            <a:custGeom>
              <a:avLst/>
              <a:gdLst/>
              <a:ahLst/>
              <a:cxnLst/>
              <a:rect l="l" t="t" r="r" b="b"/>
              <a:pathLst>
                <a:path w="3136" h="33658" extrusionOk="0">
                  <a:moveTo>
                    <a:pt x="3136" y="0"/>
                  </a:moveTo>
                  <a:cubicBezTo>
                    <a:pt x="3102" y="100"/>
                    <a:pt x="3102" y="200"/>
                    <a:pt x="3102" y="334"/>
                  </a:cubicBezTo>
                  <a:lnTo>
                    <a:pt x="3036" y="1334"/>
                  </a:lnTo>
                  <a:cubicBezTo>
                    <a:pt x="3002" y="2202"/>
                    <a:pt x="2969" y="3469"/>
                    <a:pt x="2936" y="4970"/>
                  </a:cubicBezTo>
                  <a:cubicBezTo>
                    <a:pt x="2802" y="8039"/>
                    <a:pt x="2702" y="12276"/>
                    <a:pt x="2002" y="16879"/>
                  </a:cubicBezTo>
                  <a:cubicBezTo>
                    <a:pt x="1635" y="19180"/>
                    <a:pt x="1168" y="21349"/>
                    <a:pt x="801" y="23350"/>
                  </a:cubicBezTo>
                  <a:cubicBezTo>
                    <a:pt x="467" y="25118"/>
                    <a:pt x="234" y="26886"/>
                    <a:pt x="100" y="28687"/>
                  </a:cubicBezTo>
                  <a:cubicBezTo>
                    <a:pt x="0" y="29888"/>
                    <a:pt x="0" y="31122"/>
                    <a:pt x="134" y="32323"/>
                  </a:cubicBezTo>
                  <a:cubicBezTo>
                    <a:pt x="167" y="32790"/>
                    <a:pt x="234" y="33124"/>
                    <a:pt x="267" y="33324"/>
                  </a:cubicBezTo>
                  <a:cubicBezTo>
                    <a:pt x="300" y="33457"/>
                    <a:pt x="300" y="33524"/>
                    <a:pt x="334" y="33657"/>
                  </a:cubicBezTo>
                  <a:cubicBezTo>
                    <a:pt x="334" y="33524"/>
                    <a:pt x="300" y="33391"/>
                    <a:pt x="300" y="33257"/>
                  </a:cubicBezTo>
                  <a:cubicBezTo>
                    <a:pt x="300" y="33024"/>
                    <a:pt x="200" y="32690"/>
                    <a:pt x="200" y="32290"/>
                  </a:cubicBezTo>
                  <a:cubicBezTo>
                    <a:pt x="134" y="31056"/>
                    <a:pt x="134" y="29855"/>
                    <a:pt x="200" y="28654"/>
                  </a:cubicBezTo>
                  <a:cubicBezTo>
                    <a:pt x="334" y="26886"/>
                    <a:pt x="601" y="25118"/>
                    <a:pt x="968" y="23350"/>
                  </a:cubicBezTo>
                  <a:cubicBezTo>
                    <a:pt x="1335" y="21382"/>
                    <a:pt x="1835" y="19180"/>
                    <a:pt x="2202" y="16879"/>
                  </a:cubicBezTo>
                  <a:cubicBezTo>
                    <a:pt x="2769" y="12976"/>
                    <a:pt x="3036" y="8973"/>
                    <a:pt x="3102" y="4970"/>
                  </a:cubicBezTo>
                  <a:cubicBezTo>
                    <a:pt x="3102" y="3469"/>
                    <a:pt x="3136" y="2202"/>
                    <a:pt x="3136" y="1334"/>
                  </a:cubicBezTo>
                  <a:lnTo>
                    <a:pt x="3136" y="334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1"/>
            <p:cNvSpPr/>
            <p:nvPr/>
          </p:nvSpPr>
          <p:spPr>
            <a:xfrm>
              <a:off x="4495050" y="2329600"/>
              <a:ext cx="148450" cy="13600"/>
            </a:xfrm>
            <a:custGeom>
              <a:avLst/>
              <a:gdLst/>
              <a:ahLst/>
              <a:cxnLst/>
              <a:rect l="l" t="t" r="r" b="b"/>
              <a:pathLst>
                <a:path w="5938" h="544" extrusionOk="0">
                  <a:moveTo>
                    <a:pt x="5037" y="1"/>
                  </a:moveTo>
                  <a:cubicBezTo>
                    <a:pt x="4537" y="34"/>
                    <a:pt x="3770" y="68"/>
                    <a:pt x="2936" y="168"/>
                  </a:cubicBezTo>
                  <a:cubicBezTo>
                    <a:pt x="1935" y="201"/>
                    <a:pt x="934" y="334"/>
                    <a:pt x="0" y="535"/>
                  </a:cubicBezTo>
                  <a:cubicBezTo>
                    <a:pt x="166" y="540"/>
                    <a:pt x="334" y="543"/>
                    <a:pt x="504" y="543"/>
                  </a:cubicBezTo>
                  <a:cubicBezTo>
                    <a:pt x="1322" y="543"/>
                    <a:pt x="2174" y="478"/>
                    <a:pt x="3003" y="368"/>
                  </a:cubicBezTo>
                  <a:cubicBezTo>
                    <a:pt x="3770" y="334"/>
                    <a:pt x="4537" y="201"/>
                    <a:pt x="5071" y="168"/>
                  </a:cubicBezTo>
                  <a:cubicBezTo>
                    <a:pt x="5604" y="101"/>
                    <a:pt x="5938" y="101"/>
                    <a:pt x="5938" y="68"/>
                  </a:cubicBezTo>
                  <a:cubicBezTo>
                    <a:pt x="5671" y="1"/>
                    <a:pt x="5338" y="1"/>
                    <a:pt x="503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1"/>
            <p:cNvSpPr/>
            <p:nvPr/>
          </p:nvSpPr>
          <p:spPr>
            <a:xfrm>
              <a:off x="4460850" y="2408825"/>
              <a:ext cx="147625" cy="12550"/>
            </a:xfrm>
            <a:custGeom>
              <a:avLst/>
              <a:gdLst/>
              <a:ahLst/>
              <a:cxnLst/>
              <a:rect l="l" t="t" r="r" b="b"/>
              <a:pathLst>
                <a:path w="5905" h="502" extrusionOk="0">
                  <a:moveTo>
                    <a:pt x="1" y="1"/>
                  </a:moveTo>
                  <a:cubicBezTo>
                    <a:pt x="268" y="101"/>
                    <a:pt x="568" y="168"/>
                    <a:pt x="835" y="201"/>
                  </a:cubicBezTo>
                  <a:cubicBezTo>
                    <a:pt x="1569" y="334"/>
                    <a:pt x="2236" y="368"/>
                    <a:pt x="2936" y="368"/>
                  </a:cubicBezTo>
                  <a:cubicBezTo>
                    <a:pt x="3770" y="401"/>
                    <a:pt x="4471" y="401"/>
                    <a:pt x="5004" y="434"/>
                  </a:cubicBezTo>
                  <a:cubicBezTo>
                    <a:pt x="5305" y="501"/>
                    <a:pt x="5605" y="501"/>
                    <a:pt x="5905" y="501"/>
                  </a:cubicBezTo>
                  <a:cubicBezTo>
                    <a:pt x="5638" y="401"/>
                    <a:pt x="5371" y="334"/>
                    <a:pt x="5071" y="234"/>
                  </a:cubicBezTo>
                  <a:cubicBezTo>
                    <a:pt x="4504" y="168"/>
                    <a:pt x="3803" y="101"/>
                    <a:pt x="2970" y="101"/>
                  </a:cubicBezTo>
                  <a:cubicBezTo>
                    <a:pt x="2136" y="101"/>
                    <a:pt x="1435" y="68"/>
                    <a:pt x="901" y="34"/>
                  </a:cubicBezTo>
                  <a:cubicBezTo>
                    <a:pt x="601" y="1"/>
                    <a:pt x="301" y="1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1"/>
            <p:cNvSpPr/>
            <p:nvPr/>
          </p:nvSpPr>
          <p:spPr>
            <a:xfrm>
              <a:off x="4434175" y="2463050"/>
              <a:ext cx="146800" cy="30875"/>
            </a:xfrm>
            <a:custGeom>
              <a:avLst/>
              <a:gdLst/>
              <a:ahLst/>
              <a:cxnLst/>
              <a:rect l="l" t="t" r="r" b="b"/>
              <a:pathLst>
                <a:path w="5872" h="1235" extrusionOk="0">
                  <a:moveTo>
                    <a:pt x="0" y="0"/>
                  </a:moveTo>
                  <a:cubicBezTo>
                    <a:pt x="267" y="100"/>
                    <a:pt x="534" y="200"/>
                    <a:pt x="834" y="234"/>
                  </a:cubicBezTo>
                  <a:cubicBezTo>
                    <a:pt x="1368" y="367"/>
                    <a:pt x="2135" y="534"/>
                    <a:pt x="2936" y="701"/>
                  </a:cubicBezTo>
                  <a:cubicBezTo>
                    <a:pt x="3703" y="867"/>
                    <a:pt x="4470" y="1034"/>
                    <a:pt x="5004" y="1101"/>
                  </a:cubicBezTo>
                  <a:cubicBezTo>
                    <a:pt x="5304" y="1201"/>
                    <a:pt x="5604" y="1234"/>
                    <a:pt x="5871" y="1234"/>
                  </a:cubicBezTo>
                  <a:cubicBezTo>
                    <a:pt x="5604" y="1101"/>
                    <a:pt x="5304" y="1034"/>
                    <a:pt x="5037" y="1001"/>
                  </a:cubicBezTo>
                  <a:cubicBezTo>
                    <a:pt x="4504" y="867"/>
                    <a:pt x="3770" y="701"/>
                    <a:pt x="2969" y="534"/>
                  </a:cubicBezTo>
                  <a:cubicBezTo>
                    <a:pt x="2169" y="367"/>
                    <a:pt x="1435" y="200"/>
                    <a:pt x="868" y="100"/>
                  </a:cubicBezTo>
                  <a:cubicBezTo>
                    <a:pt x="567" y="33"/>
                    <a:pt x="301" y="0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9D39CB66-67E4-4693-8850-CBB4B9698E2B}"/>
              </a:ext>
            </a:extLst>
          </p:cNvPr>
          <p:cNvGrpSpPr/>
          <p:nvPr/>
        </p:nvGrpSpPr>
        <p:grpSpPr>
          <a:xfrm>
            <a:off x="8046049" y="428124"/>
            <a:ext cx="731645" cy="430313"/>
            <a:chOff x="3268330" y="3433122"/>
            <a:chExt cx="2440911" cy="1651283"/>
          </a:xfrm>
        </p:grpSpPr>
        <p:pic>
          <p:nvPicPr>
            <p:cNvPr id="138" name="Imagem 137">
              <a:extLst>
                <a:ext uri="{FF2B5EF4-FFF2-40B4-BE49-F238E27FC236}">
                  <a16:creationId xmlns:a16="http://schemas.microsoft.com/office/drawing/2014/main" id="{CB77AC5A-DBE2-4D89-9724-F8AA2466B7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375"/>
            <a:stretch/>
          </p:blipFill>
          <p:spPr>
            <a:xfrm>
              <a:off x="3268330" y="3433122"/>
              <a:ext cx="1592595" cy="1447800"/>
            </a:xfrm>
            <a:prstGeom prst="rect">
              <a:avLst/>
            </a:prstGeom>
          </p:spPr>
        </p:pic>
        <p:pic>
          <p:nvPicPr>
            <p:cNvPr id="139" name="Imagem 138">
              <a:extLst>
                <a:ext uri="{FF2B5EF4-FFF2-40B4-BE49-F238E27FC236}">
                  <a16:creationId xmlns:a16="http://schemas.microsoft.com/office/drawing/2014/main" id="{26C37ABF-5104-4C53-B678-85C947834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73" t="-10402" r="-3796" b="10402"/>
            <a:stretch/>
          </p:blipFill>
          <p:spPr>
            <a:xfrm>
              <a:off x="4338084" y="3636605"/>
              <a:ext cx="1371157" cy="1447800"/>
            </a:xfrm>
            <a:prstGeom prst="rect">
              <a:avLst/>
            </a:prstGeom>
          </p:spPr>
        </p:pic>
      </p:grp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AD913F29-44D5-4D8B-9EAF-DFA0F9A375FE}"/>
              </a:ext>
            </a:extLst>
          </p:cNvPr>
          <p:cNvSpPr txBox="1"/>
          <p:nvPr/>
        </p:nvSpPr>
        <p:spPr>
          <a:xfrm>
            <a:off x="366305" y="320116"/>
            <a:ext cx="3973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D3D3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Khmer UI" panose="020B0604020202020204" pitchFamily="34" charset="0"/>
              </a:rPr>
              <a:t>Obrigado pela</a:t>
            </a:r>
          </a:p>
          <a:p>
            <a:r>
              <a:rPr lang="pt-BR" sz="3600" dirty="0">
                <a:solidFill>
                  <a:srgbClr val="3D3D3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Khmer UI" panose="020B0604020202020204" pitchFamily="34" charset="0"/>
              </a:rPr>
              <a:t>atenção</a:t>
            </a:r>
          </a:p>
        </p:txBody>
      </p:sp>
      <p:sp>
        <p:nvSpPr>
          <p:cNvPr id="141" name="Retângulo 140">
            <a:extLst>
              <a:ext uri="{FF2B5EF4-FFF2-40B4-BE49-F238E27FC236}">
                <a16:creationId xmlns:a16="http://schemas.microsoft.com/office/drawing/2014/main" id="{B4C58519-05C0-4EB2-BC12-54F919C055AB}"/>
              </a:ext>
            </a:extLst>
          </p:cNvPr>
          <p:cNvSpPr/>
          <p:nvPr/>
        </p:nvSpPr>
        <p:spPr>
          <a:xfrm>
            <a:off x="0" y="320116"/>
            <a:ext cx="71885" cy="646330"/>
          </a:xfrm>
          <a:prstGeom prst="rect">
            <a:avLst/>
          </a:prstGeom>
          <a:solidFill>
            <a:srgbClr val="00D3FF"/>
          </a:solidFill>
          <a:ln>
            <a:solidFill>
              <a:srgbClr val="00D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8F29F74-7B0A-4190-BEF2-AA212CC29044}"/>
              </a:ext>
            </a:extLst>
          </p:cNvPr>
          <p:cNvSpPr/>
          <p:nvPr/>
        </p:nvSpPr>
        <p:spPr>
          <a:xfrm>
            <a:off x="-69629" y="4604792"/>
            <a:ext cx="762839" cy="646330"/>
          </a:xfrm>
          <a:custGeom>
            <a:avLst/>
            <a:gdLst/>
            <a:ahLst/>
            <a:cxnLst/>
            <a:rect l="l" t="t" r="r" b="b"/>
            <a:pathLst>
              <a:path w="4705984" h="5890259">
                <a:moveTo>
                  <a:pt x="4100346" y="5890212"/>
                </a:moveTo>
                <a:lnTo>
                  <a:pt x="605610" y="5890212"/>
                </a:lnTo>
                <a:lnTo>
                  <a:pt x="558381" y="5888392"/>
                </a:lnTo>
                <a:lnTo>
                  <a:pt x="512129" y="5883023"/>
                </a:lnTo>
                <a:lnTo>
                  <a:pt x="466990" y="5874241"/>
                </a:lnTo>
                <a:lnTo>
                  <a:pt x="423100" y="5862180"/>
                </a:lnTo>
                <a:lnTo>
                  <a:pt x="380596" y="5846977"/>
                </a:lnTo>
                <a:lnTo>
                  <a:pt x="339613" y="5828767"/>
                </a:lnTo>
                <a:lnTo>
                  <a:pt x="300287" y="5807686"/>
                </a:lnTo>
                <a:lnTo>
                  <a:pt x="262755" y="5783870"/>
                </a:lnTo>
                <a:lnTo>
                  <a:pt x="227153" y="5757453"/>
                </a:lnTo>
                <a:lnTo>
                  <a:pt x="193617" y="5728572"/>
                </a:lnTo>
                <a:lnTo>
                  <a:pt x="162282" y="5697362"/>
                </a:lnTo>
                <a:lnTo>
                  <a:pt x="133286" y="5663959"/>
                </a:lnTo>
                <a:lnTo>
                  <a:pt x="106765" y="5628497"/>
                </a:lnTo>
                <a:lnTo>
                  <a:pt x="82853" y="5591114"/>
                </a:lnTo>
                <a:lnTo>
                  <a:pt x="61688" y="5551945"/>
                </a:lnTo>
                <a:lnTo>
                  <a:pt x="43406" y="5511124"/>
                </a:lnTo>
                <a:lnTo>
                  <a:pt x="28143" y="5468788"/>
                </a:lnTo>
                <a:lnTo>
                  <a:pt x="16034" y="5425072"/>
                </a:lnTo>
                <a:lnTo>
                  <a:pt x="7217" y="5380112"/>
                </a:lnTo>
                <a:lnTo>
                  <a:pt x="1827" y="5334043"/>
                </a:lnTo>
                <a:lnTo>
                  <a:pt x="0" y="5287001"/>
                </a:lnTo>
                <a:lnTo>
                  <a:pt x="0" y="603210"/>
                </a:lnTo>
                <a:lnTo>
                  <a:pt x="1827" y="556168"/>
                </a:lnTo>
                <a:lnTo>
                  <a:pt x="7217" y="510099"/>
                </a:lnTo>
                <a:lnTo>
                  <a:pt x="16034" y="465139"/>
                </a:lnTo>
                <a:lnTo>
                  <a:pt x="28143" y="421423"/>
                </a:lnTo>
                <a:lnTo>
                  <a:pt x="43406" y="379087"/>
                </a:lnTo>
                <a:lnTo>
                  <a:pt x="61688" y="338267"/>
                </a:lnTo>
                <a:lnTo>
                  <a:pt x="82853" y="299097"/>
                </a:lnTo>
                <a:lnTo>
                  <a:pt x="106765" y="261714"/>
                </a:lnTo>
                <a:lnTo>
                  <a:pt x="133286" y="226253"/>
                </a:lnTo>
                <a:lnTo>
                  <a:pt x="162282" y="192849"/>
                </a:lnTo>
                <a:lnTo>
                  <a:pt x="193617" y="161639"/>
                </a:lnTo>
                <a:lnTo>
                  <a:pt x="227153" y="132758"/>
                </a:lnTo>
                <a:lnTo>
                  <a:pt x="262755" y="106341"/>
                </a:lnTo>
                <a:lnTo>
                  <a:pt x="300287" y="82525"/>
                </a:lnTo>
                <a:lnTo>
                  <a:pt x="339613" y="61444"/>
                </a:lnTo>
                <a:lnTo>
                  <a:pt x="380596" y="43234"/>
                </a:lnTo>
                <a:lnTo>
                  <a:pt x="423100" y="28031"/>
                </a:lnTo>
                <a:lnTo>
                  <a:pt x="466990" y="15971"/>
                </a:lnTo>
                <a:lnTo>
                  <a:pt x="512129" y="7188"/>
                </a:lnTo>
                <a:lnTo>
                  <a:pt x="558381" y="1819"/>
                </a:lnTo>
                <a:lnTo>
                  <a:pt x="605610" y="0"/>
                </a:lnTo>
                <a:lnTo>
                  <a:pt x="4100346" y="0"/>
                </a:lnTo>
                <a:lnTo>
                  <a:pt x="4147575" y="1819"/>
                </a:lnTo>
                <a:lnTo>
                  <a:pt x="4193827" y="7188"/>
                </a:lnTo>
                <a:lnTo>
                  <a:pt x="4238966" y="15971"/>
                </a:lnTo>
                <a:lnTo>
                  <a:pt x="4282855" y="28031"/>
                </a:lnTo>
                <a:lnTo>
                  <a:pt x="4325360" y="43234"/>
                </a:lnTo>
                <a:lnTo>
                  <a:pt x="4366343" y="61444"/>
                </a:lnTo>
                <a:lnTo>
                  <a:pt x="4405668" y="82525"/>
                </a:lnTo>
                <a:lnTo>
                  <a:pt x="4443200" y="106341"/>
                </a:lnTo>
                <a:lnTo>
                  <a:pt x="4478803" y="132758"/>
                </a:lnTo>
                <a:lnTo>
                  <a:pt x="4512339" y="161639"/>
                </a:lnTo>
                <a:lnTo>
                  <a:pt x="4543673" y="192849"/>
                </a:lnTo>
                <a:lnTo>
                  <a:pt x="4572669" y="226253"/>
                </a:lnTo>
                <a:lnTo>
                  <a:pt x="4599191" y="261714"/>
                </a:lnTo>
                <a:lnTo>
                  <a:pt x="4623102" y="299097"/>
                </a:lnTo>
                <a:lnTo>
                  <a:pt x="4644267" y="338267"/>
                </a:lnTo>
                <a:lnTo>
                  <a:pt x="4662549" y="379087"/>
                </a:lnTo>
                <a:lnTo>
                  <a:pt x="4677813" y="421423"/>
                </a:lnTo>
                <a:lnTo>
                  <a:pt x="4689921" y="465139"/>
                </a:lnTo>
                <a:lnTo>
                  <a:pt x="4698739" y="510099"/>
                </a:lnTo>
                <a:lnTo>
                  <a:pt x="4704129" y="556168"/>
                </a:lnTo>
                <a:lnTo>
                  <a:pt x="4705956" y="603210"/>
                </a:lnTo>
                <a:lnTo>
                  <a:pt x="4705956" y="5287001"/>
                </a:lnTo>
                <a:lnTo>
                  <a:pt x="4704129" y="5334043"/>
                </a:lnTo>
                <a:lnTo>
                  <a:pt x="4698739" y="5380112"/>
                </a:lnTo>
                <a:lnTo>
                  <a:pt x="4689921" y="5425072"/>
                </a:lnTo>
                <a:lnTo>
                  <a:pt x="4677813" y="5468788"/>
                </a:lnTo>
                <a:lnTo>
                  <a:pt x="4662549" y="5511124"/>
                </a:lnTo>
                <a:lnTo>
                  <a:pt x="4644267" y="5551945"/>
                </a:lnTo>
                <a:lnTo>
                  <a:pt x="4623102" y="5591114"/>
                </a:lnTo>
                <a:lnTo>
                  <a:pt x="4599191" y="5628497"/>
                </a:lnTo>
                <a:lnTo>
                  <a:pt x="4572669" y="5663959"/>
                </a:lnTo>
                <a:lnTo>
                  <a:pt x="4543673" y="5697362"/>
                </a:lnTo>
                <a:lnTo>
                  <a:pt x="4512339" y="5728572"/>
                </a:lnTo>
                <a:lnTo>
                  <a:pt x="4478803" y="5757453"/>
                </a:lnTo>
                <a:lnTo>
                  <a:pt x="4443200" y="5783870"/>
                </a:lnTo>
                <a:lnTo>
                  <a:pt x="4405668" y="5807686"/>
                </a:lnTo>
                <a:lnTo>
                  <a:pt x="4366343" y="5828767"/>
                </a:lnTo>
                <a:lnTo>
                  <a:pt x="4325360" y="5846977"/>
                </a:lnTo>
                <a:lnTo>
                  <a:pt x="4282855" y="5862180"/>
                </a:lnTo>
                <a:lnTo>
                  <a:pt x="4238966" y="5874241"/>
                </a:lnTo>
                <a:lnTo>
                  <a:pt x="4193827" y="5883023"/>
                </a:lnTo>
                <a:lnTo>
                  <a:pt x="4147575" y="5888392"/>
                </a:lnTo>
                <a:lnTo>
                  <a:pt x="4100346" y="5890212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 sz="7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578D891-2AB6-4F61-A333-763E542E5F44}"/>
              </a:ext>
            </a:extLst>
          </p:cNvPr>
          <p:cNvSpPr txBox="1"/>
          <p:nvPr/>
        </p:nvSpPr>
        <p:spPr>
          <a:xfrm>
            <a:off x="35942" y="4620280"/>
            <a:ext cx="57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18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4401" y="1485065"/>
            <a:ext cx="1940243" cy="1259840"/>
            <a:chOff x="1028801" y="2970130"/>
            <a:chExt cx="3880485" cy="2519680"/>
          </a:xfrm>
        </p:grpSpPr>
        <p:sp>
          <p:nvSpPr>
            <p:cNvPr id="3" name="object 3"/>
            <p:cNvSpPr/>
            <p:nvPr/>
          </p:nvSpPr>
          <p:spPr>
            <a:xfrm>
              <a:off x="1028801" y="3914247"/>
              <a:ext cx="3880485" cy="1575435"/>
            </a:xfrm>
            <a:custGeom>
              <a:avLst/>
              <a:gdLst/>
              <a:ahLst/>
              <a:cxnLst/>
              <a:rect l="l" t="t" r="r" b="b"/>
              <a:pathLst>
                <a:path w="3880485" h="1575435">
                  <a:moveTo>
                    <a:pt x="3660076" y="1575189"/>
                  </a:moveTo>
                  <a:lnTo>
                    <a:pt x="220320" y="1575189"/>
                  </a:lnTo>
                  <a:lnTo>
                    <a:pt x="175997" y="1570692"/>
                  </a:lnTo>
                  <a:lnTo>
                    <a:pt x="134679" y="1557800"/>
                  </a:lnTo>
                  <a:lnTo>
                    <a:pt x="97259" y="1537410"/>
                  </a:lnTo>
                  <a:lnTo>
                    <a:pt x="64634" y="1510420"/>
                  </a:lnTo>
                  <a:lnTo>
                    <a:pt x="37700" y="1477728"/>
                  </a:lnTo>
                  <a:lnTo>
                    <a:pt x="17353" y="1440231"/>
                  </a:lnTo>
                  <a:lnTo>
                    <a:pt x="4487" y="1398826"/>
                  </a:lnTo>
                  <a:lnTo>
                    <a:pt x="0" y="1354412"/>
                  </a:lnTo>
                  <a:lnTo>
                    <a:pt x="0" y="220776"/>
                  </a:lnTo>
                  <a:lnTo>
                    <a:pt x="4487" y="176362"/>
                  </a:lnTo>
                  <a:lnTo>
                    <a:pt x="17353" y="134958"/>
                  </a:lnTo>
                  <a:lnTo>
                    <a:pt x="37700" y="97461"/>
                  </a:lnTo>
                  <a:lnTo>
                    <a:pt x="64634" y="64768"/>
                  </a:lnTo>
                  <a:lnTo>
                    <a:pt x="97259" y="37778"/>
                  </a:lnTo>
                  <a:lnTo>
                    <a:pt x="134679" y="17389"/>
                  </a:lnTo>
                  <a:lnTo>
                    <a:pt x="175997" y="4496"/>
                  </a:lnTo>
                  <a:lnTo>
                    <a:pt x="220320" y="0"/>
                  </a:lnTo>
                  <a:lnTo>
                    <a:pt x="3660076" y="0"/>
                  </a:lnTo>
                  <a:lnTo>
                    <a:pt x="3704398" y="4496"/>
                  </a:lnTo>
                  <a:lnTo>
                    <a:pt x="3745717" y="17389"/>
                  </a:lnTo>
                  <a:lnTo>
                    <a:pt x="3783137" y="37778"/>
                  </a:lnTo>
                  <a:lnTo>
                    <a:pt x="3815762" y="64768"/>
                  </a:lnTo>
                  <a:lnTo>
                    <a:pt x="3842696" y="97461"/>
                  </a:lnTo>
                  <a:lnTo>
                    <a:pt x="3863043" y="134958"/>
                  </a:lnTo>
                  <a:lnTo>
                    <a:pt x="3875909" y="176362"/>
                  </a:lnTo>
                  <a:lnTo>
                    <a:pt x="3880396" y="220776"/>
                  </a:lnTo>
                  <a:lnTo>
                    <a:pt x="3880396" y="1354412"/>
                  </a:lnTo>
                  <a:lnTo>
                    <a:pt x="3875909" y="1398826"/>
                  </a:lnTo>
                  <a:lnTo>
                    <a:pt x="3863043" y="1440231"/>
                  </a:lnTo>
                  <a:lnTo>
                    <a:pt x="3842696" y="1477728"/>
                  </a:lnTo>
                  <a:lnTo>
                    <a:pt x="3815762" y="1510420"/>
                  </a:lnTo>
                  <a:lnTo>
                    <a:pt x="3783137" y="1537410"/>
                  </a:lnTo>
                  <a:lnTo>
                    <a:pt x="3745717" y="1557800"/>
                  </a:lnTo>
                  <a:lnTo>
                    <a:pt x="3704398" y="1570692"/>
                  </a:lnTo>
                  <a:lnTo>
                    <a:pt x="3660076" y="1575189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" name="object 4"/>
            <p:cNvSpPr/>
            <p:nvPr/>
          </p:nvSpPr>
          <p:spPr>
            <a:xfrm>
              <a:off x="2171135" y="2970130"/>
              <a:ext cx="1595848" cy="15958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601871" y="1485065"/>
            <a:ext cx="1940243" cy="1259840"/>
            <a:chOff x="7203741" y="2970130"/>
            <a:chExt cx="3880485" cy="2519680"/>
          </a:xfrm>
        </p:grpSpPr>
        <p:sp>
          <p:nvSpPr>
            <p:cNvPr id="6" name="object 6"/>
            <p:cNvSpPr/>
            <p:nvPr/>
          </p:nvSpPr>
          <p:spPr>
            <a:xfrm>
              <a:off x="7203741" y="3914247"/>
              <a:ext cx="3880485" cy="1575435"/>
            </a:xfrm>
            <a:custGeom>
              <a:avLst/>
              <a:gdLst/>
              <a:ahLst/>
              <a:cxnLst/>
              <a:rect l="l" t="t" r="r" b="b"/>
              <a:pathLst>
                <a:path w="3880484" h="1575435">
                  <a:moveTo>
                    <a:pt x="3660076" y="1575189"/>
                  </a:moveTo>
                  <a:lnTo>
                    <a:pt x="220320" y="1575189"/>
                  </a:lnTo>
                  <a:lnTo>
                    <a:pt x="175997" y="1570692"/>
                  </a:lnTo>
                  <a:lnTo>
                    <a:pt x="134679" y="1557800"/>
                  </a:lnTo>
                  <a:lnTo>
                    <a:pt x="97259" y="1537410"/>
                  </a:lnTo>
                  <a:lnTo>
                    <a:pt x="64634" y="1510420"/>
                  </a:lnTo>
                  <a:lnTo>
                    <a:pt x="37700" y="1477728"/>
                  </a:lnTo>
                  <a:lnTo>
                    <a:pt x="17353" y="1440231"/>
                  </a:lnTo>
                  <a:lnTo>
                    <a:pt x="4487" y="1398826"/>
                  </a:lnTo>
                  <a:lnTo>
                    <a:pt x="0" y="1354412"/>
                  </a:lnTo>
                  <a:lnTo>
                    <a:pt x="0" y="220776"/>
                  </a:lnTo>
                  <a:lnTo>
                    <a:pt x="4487" y="176362"/>
                  </a:lnTo>
                  <a:lnTo>
                    <a:pt x="17353" y="134958"/>
                  </a:lnTo>
                  <a:lnTo>
                    <a:pt x="37700" y="97461"/>
                  </a:lnTo>
                  <a:lnTo>
                    <a:pt x="64634" y="64768"/>
                  </a:lnTo>
                  <a:lnTo>
                    <a:pt x="97259" y="37778"/>
                  </a:lnTo>
                  <a:lnTo>
                    <a:pt x="134679" y="17389"/>
                  </a:lnTo>
                  <a:lnTo>
                    <a:pt x="175997" y="4496"/>
                  </a:lnTo>
                  <a:lnTo>
                    <a:pt x="220320" y="0"/>
                  </a:lnTo>
                  <a:lnTo>
                    <a:pt x="3660076" y="0"/>
                  </a:lnTo>
                  <a:lnTo>
                    <a:pt x="3704398" y="4496"/>
                  </a:lnTo>
                  <a:lnTo>
                    <a:pt x="3745717" y="17389"/>
                  </a:lnTo>
                  <a:lnTo>
                    <a:pt x="3783137" y="37778"/>
                  </a:lnTo>
                  <a:lnTo>
                    <a:pt x="3815762" y="64768"/>
                  </a:lnTo>
                  <a:lnTo>
                    <a:pt x="3842696" y="97461"/>
                  </a:lnTo>
                  <a:lnTo>
                    <a:pt x="3863043" y="134958"/>
                  </a:lnTo>
                  <a:lnTo>
                    <a:pt x="3875909" y="176362"/>
                  </a:lnTo>
                  <a:lnTo>
                    <a:pt x="3880396" y="220776"/>
                  </a:lnTo>
                  <a:lnTo>
                    <a:pt x="3880396" y="1354412"/>
                  </a:lnTo>
                  <a:lnTo>
                    <a:pt x="3875909" y="1398826"/>
                  </a:lnTo>
                  <a:lnTo>
                    <a:pt x="3863043" y="1440231"/>
                  </a:lnTo>
                  <a:lnTo>
                    <a:pt x="3842696" y="1477728"/>
                  </a:lnTo>
                  <a:lnTo>
                    <a:pt x="3815762" y="1510420"/>
                  </a:lnTo>
                  <a:lnTo>
                    <a:pt x="3783137" y="1537410"/>
                  </a:lnTo>
                  <a:lnTo>
                    <a:pt x="3745717" y="1557800"/>
                  </a:lnTo>
                  <a:lnTo>
                    <a:pt x="3704398" y="1570692"/>
                  </a:lnTo>
                  <a:lnTo>
                    <a:pt x="3660076" y="1575189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" name="object 7"/>
            <p:cNvSpPr/>
            <p:nvPr/>
          </p:nvSpPr>
          <p:spPr>
            <a:xfrm>
              <a:off x="8346074" y="2970130"/>
              <a:ext cx="1595848" cy="15958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689341" y="1485065"/>
            <a:ext cx="1940243" cy="1259840"/>
            <a:chOff x="13378682" y="2970130"/>
            <a:chExt cx="3880485" cy="2519680"/>
          </a:xfrm>
        </p:grpSpPr>
        <p:sp>
          <p:nvSpPr>
            <p:cNvPr id="9" name="object 9"/>
            <p:cNvSpPr/>
            <p:nvPr/>
          </p:nvSpPr>
          <p:spPr>
            <a:xfrm>
              <a:off x="13378682" y="3914247"/>
              <a:ext cx="3880485" cy="1575435"/>
            </a:xfrm>
            <a:custGeom>
              <a:avLst/>
              <a:gdLst/>
              <a:ahLst/>
              <a:cxnLst/>
              <a:rect l="l" t="t" r="r" b="b"/>
              <a:pathLst>
                <a:path w="3880484" h="1575435">
                  <a:moveTo>
                    <a:pt x="3660076" y="1575189"/>
                  </a:moveTo>
                  <a:lnTo>
                    <a:pt x="220320" y="1575189"/>
                  </a:lnTo>
                  <a:lnTo>
                    <a:pt x="175997" y="1570692"/>
                  </a:lnTo>
                  <a:lnTo>
                    <a:pt x="134679" y="1557800"/>
                  </a:lnTo>
                  <a:lnTo>
                    <a:pt x="97259" y="1537410"/>
                  </a:lnTo>
                  <a:lnTo>
                    <a:pt x="64634" y="1510420"/>
                  </a:lnTo>
                  <a:lnTo>
                    <a:pt x="37700" y="1477728"/>
                  </a:lnTo>
                  <a:lnTo>
                    <a:pt x="17353" y="1440231"/>
                  </a:lnTo>
                  <a:lnTo>
                    <a:pt x="4487" y="1398826"/>
                  </a:lnTo>
                  <a:lnTo>
                    <a:pt x="0" y="1354412"/>
                  </a:lnTo>
                  <a:lnTo>
                    <a:pt x="0" y="220776"/>
                  </a:lnTo>
                  <a:lnTo>
                    <a:pt x="4487" y="176362"/>
                  </a:lnTo>
                  <a:lnTo>
                    <a:pt x="17353" y="134958"/>
                  </a:lnTo>
                  <a:lnTo>
                    <a:pt x="37700" y="97461"/>
                  </a:lnTo>
                  <a:lnTo>
                    <a:pt x="64634" y="64768"/>
                  </a:lnTo>
                  <a:lnTo>
                    <a:pt x="97259" y="37778"/>
                  </a:lnTo>
                  <a:lnTo>
                    <a:pt x="134679" y="17389"/>
                  </a:lnTo>
                  <a:lnTo>
                    <a:pt x="175997" y="4496"/>
                  </a:lnTo>
                  <a:lnTo>
                    <a:pt x="220320" y="0"/>
                  </a:lnTo>
                  <a:lnTo>
                    <a:pt x="3660076" y="0"/>
                  </a:lnTo>
                  <a:lnTo>
                    <a:pt x="3704398" y="4496"/>
                  </a:lnTo>
                  <a:lnTo>
                    <a:pt x="3745717" y="17389"/>
                  </a:lnTo>
                  <a:lnTo>
                    <a:pt x="3783137" y="37778"/>
                  </a:lnTo>
                  <a:lnTo>
                    <a:pt x="3815762" y="64768"/>
                  </a:lnTo>
                  <a:lnTo>
                    <a:pt x="3842696" y="97461"/>
                  </a:lnTo>
                  <a:lnTo>
                    <a:pt x="3863043" y="134958"/>
                  </a:lnTo>
                  <a:lnTo>
                    <a:pt x="3875909" y="176362"/>
                  </a:lnTo>
                  <a:lnTo>
                    <a:pt x="3880396" y="220776"/>
                  </a:lnTo>
                  <a:lnTo>
                    <a:pt x="3880396" y="1354412"/>
                  </a:lnTo>
                  <a:lnTo>
                    <a:pt x="3875909" y="1398826"/>
                  </a:lnTo>
                  <a:lnTo>
                    <a:pt x="3863043" y="1440231"/>
                  </a:lnTo>
                  <a:lnTo>
                    <a:pt x="3842696" y="1477728"/>
                  </a:lnTo>
                  <a:lnTo>
                    <a:pt x="3815762" y="1510420"/>
                  </a:lnTo>
                  <a:lnTo>
                    <a:pt x="3783137" y="1537410"/>
                  </a:lnTo>
                  <a:lnTo>
                    <a:pt x="3745717" y="1557800"/>
                  </a:lnTo>
                  <a:lnTo>
                    <a:pt x="3704398" y="1570692"/>
                  </a:lnTo>
                  <a:lnTo>
                    <a:pt x="3660076" y="1575189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21016" y="2970130"/>
              <a:ext cx="1595848" cy="15958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058136" y="3371062"/>
            <a:ext cx="1940243" cy="1259840"/>
            <a:chOff x="4116271" y="6742124"/>
            <a:chExt cx="3880485" cy="2519680"/>
          </a:xfrm>
        </p:grpSpPr>
        <p:sp>
          <p:nvSpPr>
            <p:cNvPr id="12" name="object 12"/>
            <p:cNvSpPr/>
            <p:nvPr/>
          </p:nvSpPr>
          <p:spPr>
            <a:xfrm>
              <a:off x="4116271" y="7686241"/>
              <a:ext cx="3880485" cy="1575435"/>
            </a:xfrm>
            <a:custGeom>
              <a:avLst/>
              <a:gdLst/>
              <a:ahLst/>
              <a:cxnLst/>
              <a:rect l="l" t="t" r="r" b="b"/>
              <a:pathLst>
                <a:path w="3880484" h="1575434">
                  <a:moveTo>
                    <a:pt x="3660076" y="1575189"/>
                  </a:moveTo>
                  <a:lnTo>
                    <a:pt x="220320" y="1575189"/>
                  </a:lnTo>
                  <a:lnTo>
                    <a:pt x="175997" y="1570692"/>
                  </a:lnTo>
                  <a:lnTo>
                    <a:pt x="134679" y="1557800"/>
                  </a:lnTo>
                  <a:lnTo>
                    <a:pt x="97259" y="1537410"/>
                  </a:lnTo>
                  <a:lnTo>
                    <a:pt x="64634" y="1510420"/>
                  </a:lnTo>
                  <a:lnTo>
                    <a:pt x="37700" y="1477728"/>
                  </a:lnTo>
                  <a:lnTo>
                    <a:pt x="17353" y="1440231"/>
                  </a:lnTo>
                  <a:lnTo>
                    <a:pt x="4487" y="1398826"/>
                  </a:lnTo>
                  <a:lnTo>
                    <a:pt x="0" y="1354412"/>
                  </a:lnTo>
                  <a:lnTo>
                    <a:pt x="0" y="220776"/>
                  </a:lnTo>
                  <a:lnTo>
                    <a:pt x="4487" y="176362"/>
                  </a:lnTo>
                  <a:lnTo>
                    <a:pt x="17353" y="134958"/>
                  </a:lnTo>
                  <a:lnTo>
                    <a:pt x="37700" y="97461"/>
                  </a:lnTo>
                  <a:lnTo>
                    <a:pt x="64634" y="64768"/>
                  </a:lnTo>
                  <a:lnTo>
                    <a:pt x="97259" y="37778"/>
                  </a:lnTo>
                  <a:lnTo>
                    <a:pt x="134679" y="17389"/>
                  </a:lnTo>
                  <a:lnTo>
                    <a:pt x="175997" y="4496"/>
                  </a:lnTo>
                  <a:lnTo>
                    <a:pt x="220320" y="0"/>
                  </a:lnTo>
                  <a:lnTo>
                    <a:pt x="3660076" y="0"/>
                  </a:lnTo>
                  <a:lnTo>
                    <a:pt x="3704398" y="4496"/>
                  </a:lnTo>
                  <a:lnTo>
                    <a:pt x="3745717" y="17389"/>
                  </a:lnTo>
                  <a:lnTo>
                    <a:pt x="3783137" y="37778"/>
                  </a:lnTo>
                  <a:lnTo>
                    <a:pt x="3815762" y="64768"/>
                  </a:lnTo>
                  <a:lnTo>
                    <a:pt x="3842696" y="97461"/>
                  </a:lnTo>
                  <a:lnTo>
                    <a:pt x="3863043" y="134958"/>
                  </a:lnTo>
                  <a:lnTo>
                    <a:pt x="3875909" y="176362"/>
                  </a:lnTo>
                  <a:lnTo>
                    <a:pt x="3880396" y="220776"/>
                  </a:lnTo>
                  <a:lnTo>
                    <a:pt x="3880396" y="1354412"/>
                  </a:lnTo>
                  <a:lnTo>
                    <a:pt x="3875909" y="1398826"/>
                  </a:lnTo>
                  <a:lnTo>
                    <a:pt x="3863043" y="1440231"/>
                  </a:lnTo>
                  <a:lnTo>
                    <a:pt x="3842696" y="1477728"/>
                  </a:lnTo>
                  <a:lnTo>
                    <a:pt x="3815762" y="1510420"/>
                  </a:lnTo>
                  <a:lnTo>
                    <a:pt x="3783137" y="1537410"/>
                  </a:lnTo>
                  <a:lnTo>
                    <a:pt x="3745717" y="1557800"/>
                  </a:lnTo>
                  <a:lnTo>
                    <a:pt x="3704398" y="1570692"/>
                  </a:lnTo>
                  <a:lnTo>
                    <a:pt x="3660076" y="1575189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5258604" y="6742124"/>
              <a:ext cx="1595848" cy="15958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145606" y="3371062"/>
            <a:ext cx="1940243" cy="1259840"/>
            <a:chOff x="10291212" y="6742124"/>
            <a:chExt cx="3880485" cy="2519680"/>
          </a:xfrm>
        </p:grpSpPr>
        <p:sp>
          <p:nvSpPr>
            <p:cNvPr id="15" name="object 15"/>
            <p:cNvSpPr/>
            <p:nvPr/>
          </p:nvSpPr>
          <p:spPr>
            <a:xfrm>
              <a:off x="10291212" y="7686241"/>
              <a:ext cx="3880485" cy="1575435"/>
            </a:xfrm>
            <a:custGeom>
              <a:avLst/>
              <a:gdLst/>
              <a:ahLst/>
              <a:cxnLst/>
              <a:rect l="l" t="t" r="r" b="b"/>
              <a:pathLst>
                <a:path w="3880484" h="1575434">
                  <a:moveTo>
                    <a:pt x="3660076" y="1575189"/>
                  </a:moveTo>
                  <a:lnTo>
                    <a:pt x="220320" y="1575189"/>
                  </a:lnTo>
                  <a:lnTo>
                    <a:pt x="175997" y="1570692"/>
                  </a:lnTo>
                  <a:lnTo>
                    <a:pt x="134679" y="1557800"/>
                  </a:lnTo>
                  <a:lnTo>
                    <a:pt x="97259" y="1537410"/>
                  </a:lnTo>
                  <a:lnTo>
                    <a:pt x="64634" y="1510420"/>
                  </a:lnTo>
                  <a:lnTo>
                    <a:pt x="37700" y="1477728"/>
                  </a:lnTo>
                  <a:lnTo>
                    <a:pt x="17353" y="1440231"/>
                  </a:lnTo>
                  <a:lnTo>
                    <a:pt x="4487" y="1398826"/>
                  </a:lnTo>
                  <a:lnTo>
                    <a:pt x="0" y="1354412"/>
                  </a:lnTo>
                  <a:lnTo>
                    <a:pt x="0" y="220776"/>
                  </a:lnTo>
                  <a:lnTo>
                    <a:pt x="4487" y="176362"/>
                  </a:lnTo>
                  <a:lnTo>
                    <a:pt x="17353" y="134958"/>
                  </a:lnTo>
                  <a:lnTo>
                    <a:pt x="37700" y="97461"/>
                  </a:lnTo>
                  <a:lnTo>
                    <a:pt x="64634" y="64768"/>
                  </a:lnTo>
                  <a:lnTo>
                    <a:pt x="97259" y="37778"/>
                  </a:lnTo>
                  <a:lnTo>
                    <a:pt x="134679" y="17389"/>
                  </a:lnTo>
                  <a:lnTo>
                    <a:pt x="175997" y="4496"/>
                  </a:lnTo>
                  <a:lnTo>
                    <a:pt x="220320" y="0"/>
                  </a:lnTo>
                  <a:lnTo>
                    <a:pt x="3660076" y="0"/>
                  </a:lnTo>
                  <a:lnTo>
                    <a:pt x="3704398" y="4496"/>
                  </a:lnTo>
                  <a:lnTo>
                    <a:pt x="3745717" y="17389"/>
                  </a:lnTo>
                  <a:lnTo>
                    <a:pt x="3783137" y="37778"/>
                  </a:lnTo>
                  <a:lnTo>
                    <a:pt x="3815762" y="64768"/>
                  </a:lnTo>
                  <a:lnTo>
                    <a:pt x="3842696" y="97461"/>
                  </a:lnTo>
                  <a:lnTo>
                    <a:pt x="3863043" y="134958"/>
                  </a:lnTo>
                  <a:lnTo>
                    <a:pt x="3875909" y="176362"/>
                  </a:lnTo>
                  <a:lnTo>
                    <a:pt x="3880396" y="220776"/>
                  </a:lnTo>
                  <a:lnTo>
                    <a:pt x="3880396" y="1354412"/>
                  </a:lnTo>
                  <a:lnTo>
                    <a:pt x="3875909" y="1398826"/>
                  </a:lnTo>
                  <a:lnTo>
                    <a:pt x="3863043" y="1440231"/>
                  </a:lnTo>
                  <a:lnTo>
                    <a:pt x="3842696" y="1477728"/>
                  </a:lnTo>
                  <a:lnTo>
                    <a:pt x="3815762" y="1510420"/>
                  </a:lnTo>
                  <a:lnTo>
                    <a:pt x="3783137" y="1537410"/>
                  </a:lnTo>
                  <a:lnTo>
                    <a:pt x="3745717" y="1557800"/>
                  </a:lnTo>
                  <a:lnTo>
                    <a:pt x="3704398" y="1570692"/>
                  </a:lnTo>
                  <a:lnTo>
                    <a:pt x="3660076" y="1575189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 sz="700"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433546" y="6742124"/>
              <a:ext cx="1595848" cy="15958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8" name="object 22">
            <a:extLst>
              <a:ext uri="{FF2B5EF4-FFF2-40B4-BE49-F238E27FC236}">
                <a16:creationId xmlns:a16="http://schemas.microsoft.com/office/drawing/2014/main" id="{02374AA6-D7DB-4E61-8408-4C80BD132E2B}"/>
              </a:ext>
            </a:extLst>
          </p:cNvPr>
          <p:cNvSpPr txBox="1"/>
          <p:nvPr/>
        </p:nvSpPr>
        <p:spPr>
          <a:xfrm>
            <a:off x="940327" y="2380672"/>
            <a:ext cx="10883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lang="pt-BR" sz="1050" b="1" spc="-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Adriano </a:t>
            </a:r>
            <a:r>
              <a:rPr lang="pt-BR" sz="1200" b="1" spc="-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Tavares</a:t>
            </a:r>
            <a:endParaRPr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5E978D74-2805-4C12-85DD-2CBF0254CF8F}"/>
              </a:ext>
            </a:extLst>
          </p:cNvPr>
          <p:cNvSpPr txBox="1"/>
          <p:nvPr/>
        </p:nvSpPr>
        <p:spPr>
          <a:xfrm>
            <a:off x="4057216" y="2388258"/>
            <a:ext cx="1088390" cy="1679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lang="pt-BR" sz="1050" b="1" spc="-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Beatriz Barbosa</a:t>
            </a:r>
            <a:endParaRPr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DB25F98E-1DFF-40EF-9172-9682338287F4}"/>
              </a:ext>
            </a:extLst>
          </p:cNvPr>
          <p:cNvSpPr txBox="1"/>
          <p:nvPr/>
        </p:nvSpPr>
        <p:spPr>
          <a:xfrm>
            <a:off x="7346886" y="2392213"/>
            <a:ext cx="1088390" cy="1679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lang="pt-BR" sz="1050" b="1" spc="-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Erick Leme</a:t>
            </a:r>
            <a:endParaRPr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3650DF2B-5B03-444B-9239-3AAF36BD6E78}"/>
              </a:ext>
            </a:extLst>
          </p:cNvPr>
          <p:cNvSpPr txBox="1"/>
          <p:nvPr/>
        </p:nvSpPr>
        <p:spPr>
          <a:xfrm>
            <a:off x="2484062" y="4287115"/>
            <a:ext cx="1088390" cy="1679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lang="pt-BR" sz="1050" b="1" spc="-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Fernando Laurito</a:t>
            </a:r>
            <a:endParaRPr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389407EC-1F95-4504-837E-DFA0D255539E}"/>
              </a:ext>
            </a:extLst>
          </p:cNvPr>
          <p:cNvSpPr txBox="1"/>
          <p:nvPr/>
        </p:nvSpPr>
        <p:spPr>
          <a:xfrm>
            <a:off x="5716773" y="4287115"/>
            <a:ext cx="1088390" cy="1679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lang="pt-BR" sz="1050" b="1" spc="-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Adriano Silva</a:t>
            </a:r>
            <a:endParaRPr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D2DC5D5-4A69-4731-9840-EA8873DB9D91}"/>
              </a:ext>
            </a:extLst>
          </p:cNvPr>
          <p:cNvGrpSpPr/>
          <p:nvPr/>
        </p:nvGrpSpPr>
        <p:grpSpPr>
          <a:xfrm>
            <a:off x="8046049" y="428124"/>
            <a:ext cx="731645" cy="430313"/>
            <a:chOff x="3268330" y="3433122"/>
            <a:chExt cx="2440911" cy="1651283"/>
          </a:xfrm>
        </p:grpSpPr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08615D86-5B39-4A47-82D9-D892BF77E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375"/>
            <a:stretch/>
          </p:blipFill>
          <p:spPr>
            <a:xfrm>
              <a:off x="3268330" y="3433122"/>
              <a:ext cx="1592595" cy="1447800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55EB99DC-695F-4DAB-93A0-41E36EEE4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73" t="-10402" r="-3796" b="10402"/>
            <a:stretch/>
          </p:blipFill>
          <p:spPr>
            <a:xfrm>
              <a:off x="4338084" y="3636605"/>
              <a:ext cx="1371157" cy="1447800"/>
            </a:xfrm>
            <a:prstGeom prst="rect">
              <a:avLst/>
            </a:prstGeom>
          </p:spPr>
        </p:pic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9477699-3397-4EE5-8120-346CD2493855}"/>
              </a:ext>
            </a:extLst>
          </p:cNvPr>
          <p:cNvSpPr txBox="1"/>
          <p:nvPr/>
        </p:nvSpPr>
        <p:spPr>
          <a:xfrm>
            <a:off x="366306" y="320116"/>
            <a:ext cx="182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D3D3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Khmer UI" panose="020B0604020202020204" pitchFamily="34" charset="0"/>
              </a:rPr>
              <a:t>Equipe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7DC785E-CAAA-4D6F-A257-5FE0092A7880}"/>
              </a:ext>
            </a:extLst>
          </p:cNvPr>
          <p:cNvSpPr/>
          <p:nvPr/>
        </p:nvSpPr>
        <p:spPr>
          <a:xfrm>
            <a:off x="0" y="320116"/>
            <a:ext cx="71885" cy="646330"/>
          </a:xfrm>
          <a:prstGeom prst="rect">
            <a:avLst/>
          </a:prstGeom>
          <a:solidFill>
            <a:srgbClr val="00D3FF"/>
          </a:solidFill>
          <a:ln>
            <a:solidFill>
              <a:srgbClr val="00D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598E1C23-3847-4964-A734-167F0384251E}"/>
              </a:ext>
            </a:extLst>
          </p:cNvPr>
          <p:cNvSpPr/>
          <p:nvPr/>
        </p:nvSpPr>
        <p:spPr>
          <a:xfrm>
            <a:off x="-69629" y="4604792"/>
            <a:ext cx="762839" cy="646330"/>
          </a:xfrm>
          <a:custGeom>
            <a:avLst/>
            <a:gdLst/>
            <a:ahLst/>
            <a:cxnLst/>
            <a:rect l="l" t="t" r="r" b="b"/>
            <a:pathLst>
              <a:path w="4705984" h="5890259">
                <a:moveTo>
                  <a:pt x="4100346" y="5890212"/>
                </a:moveTo>
                <a:lnTo>
                  <a:pt x="605610" y="5890212"/>
                </a:lnTo>
                <a:lnTo>
                  <a:pt x="558381" y="5888392"/>
                </a:lnTo>
                <a:lnTo>
                  <a:pt x="512129" y="5883023"/>
                </a:lnTo>
                <a:lnTo>
                  <a:pt x="466990" y="5874241"/>
                </a:lnTo>
                <a:lnTo>
                  <a:pt x="423100" y="5862180"/>
                </a:lnTo>
                <a:lnTo>
                  <a:pt x="380596" y="5846977"/>
                </a:lnTo>
                <a:lnTo>
                  <a:pt x="339613" y="5828767"/>
                </a:lnTo>
                <a:lnTo>
                  <a:pt x="300287" y="5807686"/>
                </a:lnTo>
                <a:lnTo>
                  <a:pt x="262755" y="5783870"/>
                </a:lnTo>
                <a:lnTo>
                  <a:pt x="227153" y="5757453"/>
                </a:lnTo>
                <a:lnTo>
                  <a:pt x="193617" y="5728572"/>
                </a:lnTo>
                <a:lnTo>
                  <a:pt x="162282" y="5697362"/>
                </a:lnTo>
                <a:lnTo>
                  <a:pt x="133286" y="5663959"/>
                </a:lnTo>
                <a:lnTo>
                  <a:pt x="106765" y="5628497"/>
                </a:lnTo>
                <a:lnTo>
                  <a:pt x="82853" y="5591114"/>
                </a:lnTo>
                <a:lnTo>
                  <a:pt x="61688" y="5551945"/>
                </a:lnTo>
                <a:lnTo>
                  <a:pt x="43406" y="5511124"/>
                </a:lnTo>
                <a:lnTo>
                  <a:pt x="28143" y="5468788"/>
                </a:lnTo>
                <a:lnTo>
                  <a:pt x="16034" y="5425072"/>
                </a:lnTo>
                <a:lnTo>
                  <a:pt x="7217" y="5380112"/>
                </a:lnTo>
                <a:lnTo>
                  <a:pt x="1827" y="5334043"/>
                </a:lnTo>
                <a:lnTo>
                  <a:pt x="0" y="5287001"/>
                </a:lnTo>
                <a:lnTo>
                  <a:pt x="0" y="603210"/>
                </a:lnTo>
                <a:lnTo>
                  <a:pt x="1827" y="556168"/>
                </a:lnTo>
                <a:lnTo>
                  <a:pt x="7217" y="510099"/>
                </a:lnTo>
                <a:lnTo>
                  <a:pt x="16034" y="465139"/>
                </a:lnTo>
                <a:lnTo>
                  <a:pt x="28143" y="421423"/>
                </a:lnTo>
                <a:lnTo>
                  <a:pt x="43406" y="379087"/>
                </a:lnTo>
                <a:lnTo>
                  <a:pt x="61688" y="338267"/>
                </a:lnTo>
                <a:lnTo>
                  <a:pt x="82853" y="299097"/>
                </a:lnTo>
                <a:lnTo>
                  <a:pt x="106765" y="261714"/>
                </a:lnTo>
                <a:lnTo>
                  <a:pt x="133286" y="226253"/>
                </a:lnTo>
                <a:lnTo>
                  <a:pt x="162282" y="192849"/>
                </a:lnTo>
                <a:lnTo>
                  <a:pt x="193617" y="161639"/>
                </a:lnTo>
                <a:lnTo>
                  <a:pt x="227153" y="132758"/>
                </a:lnTo>
                <a:lnTo>
                  <a:pt x="262755" y="106341"/>
                </a:lnTo>
                <a:lnTo>
                  <a:pt x="300287" y="82525"/>
                </a:lnTo>
                <a:lnTo>
                  <a:pt x="339613" y="61444"/>
                </a:lnTo>
                <a:lnTo>
                  <a:pt x="380596" y="43234"/>
                </a:lnTo>
                <a:lnTo>
                  <a:pt x="423100" y="28031"/>
                </a:lnTo>
                <a:lnTo>
                  <a:pt x="466990" y="15971"/>
                </a:lnTo>
                <a:lnTo>
                  <a:pt x="512129" y="7188"/>
                </a:lnTo>
                <a:lnTo>
                  <a:pt x="558381" y="1819"/>
                </a:lnTo>
                <a:lnTo>
                  <a:pt x="605610" y="0"/>
                </a:lnTo>
                <a:lnTo>
                  <a:pt x="4100346" y="0"/>
                </a:lnTo>
                <a:lnTo>
                  <a:pt x="4147575" y="1819"/>
                </a:lnTo>
                <a:lnTo>
                  <a:pt x="4193827" y="7188"/>
                </a:lnTo>
                <a:lnTo>
                  <a:pt x="4238966" y="15971"/>
                </a:lnTo>
                <a:lnTo>
                  <a:pt x="4282855" y="28031"/>
                </a:lnTo>
                <a:lnTo>
                  <a:pt x="4325360" y="43234"/>
                </a:lnTo>
                <a:lnTo>
                  <a:pt x="4366343" y="61444"/>
                </a:lnTo>
                <a:lnTo>
                  <a:pt x="4405668" y="82525"/>
                </a:lnTo>
                <a:lnTo>
                  <a:pt x="4443200" y="106341"/>
                </a:lnTo>
                <a:lnTo>
                  <a:pt x="4478803" y="132758"/>
                </a:lnTo>
                <a:lnTo>
                  <a:pt x="4512339" y="161639"/>
                </a:lnTo>
                <a:lnTo>
                  <a:pt x="4543673" y="192849"/>
                </a:lnTo>
                <a:lnTo>
                  <a:pt x="4572669" y="226253"/>
                </a:lnTo>
                <a:lnTo>
                  <a:pt x="4599191" y="261714"/>
                </a:lnTo>
                <a:lnTo>
                  <a:pt x="4623102" y="299097"/>
                </a:lnTo>
                <a:lnTo>
                  <a:pt x="4644267" y="338267"/>
                </a:lnTo>
                <a:lnTo>
                  <a:pt x="4662549" y="379087"/>
                </a:lnTo>
                <a:lnTo>
                  <a:pt x="4677813" y="421423"/>
                </a:lnTo>
                <a:lnTo>
                  <a:pt x="4689921" y="465139"/>
                </a:lnTo>
                <a:lnTo>
                  <a:pt x="4698739" y="510099"/>
                </a:lnTo>
                <a:lnTo>
                  <a:pt x="4704129" y="556168"/>
                </a:lnTo>
                <a:lnTo>
                  <a:pt x="4705956" y="603210"/>
                </a:lnTo>
                <a:lnTo>
                  <a:pt x="4705956" y="5287001"/>
                </a:lnTo>
                <a:lnTo>
                  <a:pt x="4704129" y="5334043"/>
                </a:lnTo>
                <a:lnTo>
                  <a:pt x="4698739" y="5380112"/>
                </a:lnTo>
                <a:lnTo>
                  <a:pt x="4689921" y="5425072"/>
                </a:lnTo>
                <a:lnTo>
                  <a:pt x="4677813" y="5468788"/>
                </a:lnTo>
                <a:lnTo>
                  <a:pt x="4662549" y="5511124"/>
                </a:lnTo>
                <a:lnTo>
                  <a:pt x="4644267" y="5551945"/>
                </a:lnTo>
                <a:lnTo>
                  <a:pt x="4623102" y="5591114"/>
                </a:lnTo>
                <a:lnTo>
                  <a:pt x="4599191" y="5628497"/>
                </a:lnTo>
                <a:lnTo>
                  <a:pt x="4572669" y="5663959"/>
                </a:lnTo>
                <a:lnTo>
                  <a:pt x="4543673" y="5697362"/>
                </a:lnTo>
                <a:lnTo>
                  <a:pt x="4512339" y="5728572"/>
                </a:lnTo>
                <a:lnTo>
                  <a:pt x="4478803" y="5757453"/>
                </a:lnTo>
                <a:lnTo>
                  <a:pt x="4443200" y="5783870"/>
                </a:lnTo>
                <a:lnTo>
                  <a:pt x="4405668" y="5807686"/>
                </a:lnTo>
                <a:lnTo>
                  <a:pt x="4366343" y="5828767"/>
                </a:lnTo>
                <a:lnTo>
                  <a:pt x="4325360" y="5846977"/>
                </a:lnTo>
                <a:lnTo>
                  <a:pt x="4282855" y="5862180"/>
                </a:lnTo>
                <a:lnTo>
                  <a:pt x="4238966" y="5874241"/>
                </a:lnTo>
                <a:lnTo>
                  <a:pt x="4193827" y="5883023"/>
                </a:lnTo>
                <a:lnTo>
                  <a:pt x="4147575" y="5888392"/>
                </a:lnTo>
                <a:lnTo>
                  <a:pt x="4100346" y="5890212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 sz="7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82C7B36-0DFE-4288-A290-E358DC608D6B}"/>
              </a:ext>
            </a:extLst>
          </p:cNvPr>
          <p:cNvSpPr txBox="1"/>
          <p:nvPr/>
        </p:nvSpPr>
        <p:spPr>
          <a:xfrm>
            <a:off x="35942" y="462028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6045" y="1678205"/>
            <a:ext cx="2352993" cy="2945130"/>
          </a:xfrm>
          <a:custGeom>
            <a:avLst/>
            <a:gdLst/>
            <a:ahLst/>
            <a:cxnLst/>
            <a:rect l="l" t="t" r="r" b="b"/>
            <a:pathLst>
              <a:path w="4705984" h="5890259">
                <a:moveTo>
                  <a:pt x="4100346" y="5890212"/>
                </a:moveTo>
                <a:lnTo>
                  <a:pt x="605610" y="5890212"/>
                </a:lnTo>
                <a:lnTo>
                  <a:pt x="558381" y="5888392"/>
                </a:lnTo>
                <a:lnTo>
                  <a:pt x="512129" y="5883023"/>
                </a:lnTo>
                <a:lnTo>
                  <a:pt x="466990" y="5874241"/>
                </a:lnTo>
                <a:lnTo>
                  <a:pt x="423100" y="5862180"/>
                </a:lnTo>
                <a:lnTo>
                  <a:pt x="380596" y="5846977"/>
                </a:lnTo>
                <a:lnTo>
                  <a:pt x="339613" y="5828767"/>
                </a:lnTo>
                <a:lnTo>
                  <a:pt x="300287" y="5807686"/>
                </a:lnTo>
                <a:lnTo>
                  <a:pt x="262755" y="5783870"/>
                </a:lnTo>
                <a:lnTo>
                  <a:pt x="227153" y="5757453"/>
                </a:lnTo>
                <a:lnTo>
                  <a:pt x="193617" y="5728572"/>
                </a:lnTo>
                <a:lnTo>
                  <a:pt x="162282" y="5697362"/>
                </a:lnTo>
                <a:lnTo>
                  <a:pt x="133286" y="5663959"/>
                </a:lnTo>
                <a:lnTo>
                  <a:pt x="106765" y="5628497"/>
                </a:lnTo>
                <a:lnTo>
                  <a:pt x="82853" y="5591114"/>
                </a:lnTo>
                <a:lnTo>
                  <a:pt x="61688" y="5551945"/>
                </a:lnTo>
                <a:lnTo>
                  <a:pt x="43406" y="5511124"/>
                </a:lnTo>
                <a:lnTo>
                  <a:pt x="28143" y="5468788"/>
                </a:lnTo>
                <a:lnTo>
                  <a:pt x="16034" y="5425072"/>
                </a:lnTo>
                <a:lnTo>
                  <a:pt x="7217" y="5380112"/>
                </a:lnTo>
                <a:lnTo>
                  <a:pt x="1827" y="5334043"/>
                </a:lnTo>
                <a:lnTo>
                  <a:pt x="0" y="5287001"/>
                </a:lnTo>
                <a:lnTo>
                  <a:pt x="0" y="603210"/>
                </a:lnTo>
                <a:lnTo>
                  <a:pt x="1827" y="556168"/>
                </a:lnTo>
                <a:lnTo>
                  <a:pt x="7217" y="510099"/>
                </a:lnTo>
                <a:lnTo>
                  <a:pt x="16034" y="465139"/>
                </a:lnTo>
                <a:lnTo>
                  <a:pt x="28143" y="421423"/>
                </a:lnTo>
                <a:lnTo>
                  <a:pt x="43406" y="379087"/>
                </a:lnTo>
                <a:lnTo>
                  <a:pt x="61688" y="338267"/>
                </a:lnTo>
                <a:lnTo>
                  <a:pt x="82853" y="299097"/>
                </a:lnTo>
                <a:lnTo>
                  <a:pt x="106765" y="261714"/>
                </a:lnTo>
                <a:lnTo>
                  <a:pt x="133286" y="226253"/>
                </a:lnTo>
                <a:lnTo>
                  <a:pt x="162282" y="192849"/>
                </a:lnTo>
                <a:lnTo>
                  <a:pt x="193617" y="161639"/>
                </a:lnTo>
                <a:lnTo>
                  <a:pt x="227153" y="132758"/>
                </a:lnTo>
                <a:lnTo>
                  <a:pt x="262755" y="106341"/>
                </a:lnTo>
                <a:lnTo>
                  <a:pt x="300287" y="82525"/>
                </a:lnTo>
                <a:lnTo>
                  <a:pt x="339613" y="61444"/>
                </a:lnTo>
                <a:lnTo>
                  <a:pt x="380596" y="43234"/>
                </a:lnTo>
                <a:lnTo>
                  <a:pt x="423100" y="28031"/>
                </a:lnTo>
                <a:lnTo>
                  <a:pt x="466990" y="15971"/>
                </a:lnTo>
                <a:lnTo>
                  <a:pt x="512129" y="7188"/>
                </a:lnTo>
                <a:lnTo>
                  <a:pt x="558381" y="1819"/>
                </a:lnTo>
                <a:lnTo>
                  <a:pt x="605610" y="0"/>
                </a:lnTo>
                <a:lnTo>
                  <a:pt x="4100346" y="0"/>
                </a:lnTo>
                <a:lnTo>
                  <a:pt x="4147575" y="1819"/>
                </a:lnTo>
                <a:lnTo>
                  <a:pt x="4193827" y="7188"/>
                </a:lnTo>
                <a:lnTo>
                  <a:pt x="4238966" y="15971"/>
                </a:lnTo>
                <a:lnTo>
                  <a:pt x="4282855" y="28031"/>
                </a:lnTo>
                <a:lnTo>
                  <a:pt x="4325360" y="43234"/>
                </a:lnTo>
                <a:lnTo>
                  <a:pt x="4366343" y="61444"/>
                </a:lnTo>
                <a:lnTo>
                  <a:pt x="4405668" y="82525"/>
                </a:lnTo>
                <a:lnTo>
                  <a:pt x="4443200" y="106341"/>
                </a:lnTo>
                <a:lnTo>
                  <a:pt x="4478803" y="132758"/>
                </a:lnTo>
                <a:lnTo>
                  <a:pt x="4512339" y="161639"/>
                </a:lnTo>
                <a:lnTo>
                  <a:pt x="4543673" y="192849"/>
                </a:lnTo>
                <a:lnTo>
                  <a:pt x="4572669" y="226253"/>
                </a:lnTo>
                <a:lnTo>
                  <a:pt x="4599191" y="261714"/>
                </a:lnTo>
                <a:lnTo>
                  <a:pt x="4623102" y="299097"/>
                </a:lnTo>
                <a:lnTo>
                  <a:pt x="4644267" y="338267"/>
                </a:lnTo>
                <a:lnTo>
                  <a:pt x="4662549" y="379087"/>
                </a:lnTo>
                <a:lnTo>
                  <a:pt x="4677813" y="421423"/>
                </a:lnTo>
                <a:lnTo>
                  <a:pt x="4689921" y="465139"/>
                </a:lnTo>
                <a:lnTo>
                  <a:pt x="4698739" y="510099"/>
                </a:lnTo>
                <a:lnTo>
                  <a:pt x="4704129" y="556168"/>
                </a:lnTo>
                <a:lnTo>
                  <a:pt x="4705956" y="603210"/>
                </a:lnTo>
                <a:lnTo>
                  <a:pt x="4705956" y="5287001"/>
                </a:lnTo>
                <a:lnTo>
                  <a:pt x="4704129" y="5334043"/>
                </a:lnTo>
                <a:lnTo>
                  <a:pt x="4698739" y="5380112"/>
                </a:lnTo>
                <a:lnTo>
                  <a:pt x="4689921" y="5425072"/>
                </a:lnTo>
                <a:lnTo>
                  <a:pt x="4677813" y="5468788"/>
                </a:lnTo>
                <a:lnTo>
                  <a:pt x="4662549" y="5511124"/>
                </a:lnTo>
                <a:lnTo>
                  <a:pt x="4644267" y="5551945"/>
                </a:lnTo>
                <a:lnTo>
                  <a:pt x="4623102" y="5591114"/>
                </a:lnTo>
                <a:lnTo>
                  <a:pt x="4599191" y="5628497"/>
                </a:lnTo>
                <a:lnTo>
                  <a:pt x="4572669" y="5663959"/>
                </a:lnTo>
                <a:lnTo>
                  <a:pt x="4543673" y="5697362"/>
                </a:lnTo>
                <a:lnTo>
                  <a:pt x="4512339" y="5728572"/>
                </a:lnTo>
                <a:lnTo>
                  <a:pt x="4478803" y="5757453"/>
                </a:lnTo>
                <a:lnTo>
                  <a:pt x="4443200" y="5783870"/>
                </a:lnTo>
                <a:lnTo>
                  <a:pt x="4405668" y="5807686"/>
                </a:lnTo>
                <a:lnTo>
                  <a:pt x="4366343" y="5828767"/>
                </a:lnTo>
                <a:lnTo>
                  <a:pt x="4325360" y="5846977"/>
                </a:lnTo>
                <a:lnTo>
                  <a:pt x="4282855" y="5862180"/>
                </a:lnTo>
                <a:lnTo>
                  <a:pt x="4238966" y="5874241"/>
                </a:lnTo>
                <a:lnTo>
                  <a:pt x="4193827" y="5883023"/>
                </a:lnTo>
                <a:lnTo>
                  <a:pt x="4147575" y="5888392"/>
                </a:lnTo>
                <a:lnTo>
                  <a:pt x="4100346" y="5890212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 sz="700" dirty="0"/>
          </a:p>
        </p:txBody>
      </p:sp>
      <p:sp>
        <p:nvSpPr>
          <p:cNvPr id="3" name="object 3"/>
          <p:cNvSpPr/>
          <p:nvPr/>
        </p:nvSpPr>
        <p:spPr>
          <a:xfrm>
            <a:off x="3447918" y="1678205"/>
            <a:ext cx="2352993" cy="2945130"/>
          </a:xfrm>
          <a:custGeom>
            <a:avLst/>
            <a:gdLst/>
            <a:ahLst/>
            <a:cxnLst/>
            <a:rect l="l" t="t" r="r" b="b"/>
            <a:pathLst>
              <a:path w="4705984" h="5890259">
                <a:moveTo>
                  <a:pt x="4100346" y="5890212"/>
                </a:moveTo>
                <a:lnTo>
                  <a:pt x="605610" y="5890212"/>
                </a:lnTo>
                <a:lnTo>
                  <a:pt x="558381" y="5888392"/>
                </a:lnTo>
                <a:lnTo>
                  <a:pt x="512129" y="5883023"/>
                </a:lnTo>
                <a:lnTo>
                  <a:pt x="466990" y="5874241"/>
                </a:lnTo>
                <a:lnTo>
                  <a:pt x="423100" y="5862180"/>
                </a:lnTo>
                <a:lnTo>
                  <a:pt x="380596" y="5846977"/>
                </a:lnTo>
                <a:lnTo>
                  <a:pt x="339613" y="5828767"/>
                </a:lnTo>
                <a:lnTo>
                  <a:pt x="300287" y="5807686"/>
                </a:lnTo>
                <a:lnTo>
                  <a:pt x="262755" y="5783870"/>
                </a:lnTo>
                <a:lnTo>
                  <a:pt x="227153" y="5757453"/>
                </a:lnTo>
                <a:lnTo>
                  <a:pt x="193617" y="5728572"/>
                </a:lnTo>
                <a:lnTo>
                  <a:pt x="162282" y="5697362"/>
                </a:lnTo>
                <a:lnTo>
                  <a:pt x="133286" y="5663959"/>
                </a:lnTo>
                <a:lnTo>
                  <a:pt x="106765" y="5628497"/>
                </a:lnTo>
                <a:lnTo>
                  <a:pt x="82853" y="5591114"/>
                </a:lnTo>
                <a:lnTo>
                  <a:pt x="61688" y="5551945"/>
                </a:lnTo>
                <a:lnTo>
                  <a:pt x="43406" y="5511124"/>
                </a:lnTo>
                <a:lnTo>
                  <a:pt x="28143" y="5468788"/>
                </a:lnTo>
                <a:lnTo>
                  <a:pt x="16034" y="5425072"/>
                </a:lnTo>
                <a:lnTo>
                  <a:pt x="7217" y="5380112"/>
                </a:lnTo>
                <a:lnTo>
                  <a:pt x="1827" y="5334043"/>
                </a:lnTo>
                <a:lnTo>
                  <a:pt x="0" y="5287001"/>
                </a:lnTo>
                <a:lnTo>
                  <a:pt x="0" y="603210"/>
                </a:lnTo>
                <a:lnTo>
                  <a:pt x="1827" y="556168"/>
                </a:lnTo>
                <a:lnTo>
                  <a:pt x="7217" y="510099"/>
                </a:lnTo>
                <a:lnTo>
                  <a:pt x="16034" y="465139"/>
                </a:lnTo>
                <a:lnTo>
                  <a:pt x="28143" y="421423"/>
                </a:lnTo>
                <a:lnTo>
                  <a:pt x="43406" y="379087"/>
                </a:lnTo>
                <a:lnTo>
                  <a:pt x="61688" y="338267"/>
                </a:lnTo>
                <a:lnTo>
                  <a:pt x="82853" y="299097"/>
                </a:lnTo>
                <a:lnTo>
                  <a:pt x="106765" y="261714"/>
                </a:lnTo>
                <a:lnTo>
                  <a:pt x="133286" y="226253"/>
                </a:lnTo>
                <a:lnTo>
                  <a:pt x="162282" y="192849"/>
                </a:lnTo>
                <a:lnTo>
                  <a:pt x="193617" y="161639"/>
                </a:lnTo>
                <a:lnTo>
                  <a:pt x="227153" y="132758"/>
                </a:lnTo>
                <a:lnTo>
                  <a:pt x="262755" y="106341"/>
                </a:lnTo>
                <a:lnTo>
                  <a:pt x="300287" y="82525"/>
                </a:lnTo>
                <a:lnTo>
                  <a:pt x="339613" y="61444"/>
                </a:lnTo>
                <a:lnTo>
                  <a:pt x="380596" y="43234"/>
                </a:lnTo>
                <a:lnTo>
                  <a:pt x="423100" y="28031"/>
                </a:lnTo>
                <a:lnTo>
                  <a:pt x="466990" y="15971"/>
                </a:lnTo>
                <a:lnTo>
                  <a:pt x="512129" y="7188"/>
                </a:lnTo>
                <a:lnTo>
                  <a:pt x="558381" y="1819"/>
                </a:lnTo>
                <a:lnTo>
                  <a:pt x="605610" y="0"/>
                </a:lnTo>
                <a:lnTo>
                  <a:pt x="4100346" y="0"/>
                </a:lnTo>
                <a:lnTo>
                  <a:pt x="4147575" y="1819"/>
                </a:lnTo>
                <a:lnTo>
                  <a:pt x="4193827" y="7188"/>
                </a:lnTo>
                <a:lnTo>
                  <a:pt x="4238966" y="15971"/>
                </a:lnTo>
                <a:lnTo>
                  <a:pt x="4282855" y="28031"/>
                </a:lnTo>
                <a:lnTo>
                  <a:pt x="4325360" y="43234"/>
                </a:lnTo>
                <a:lnTo>
                  <a:pt x="4366343" y="61444"/>
                </a:lnTo>
                <a:lnTo>
                  <a:pt x="4405668" y="82525"/>
                </a:lnTo>
                <a:lnTo>
                  <a:pt x="4443200" y="106341"/>
                </a:lnTo>
                <a:lnTo>
                  <a:pt x="4478803" y="132758"/>
                </a:lnTo>
                <a:lnTo>
                  <a:pt x="4512339" y="161639"/>
                </a:lnTo>
                <a:lnTo>
                  <a:pt x="4543673" y="192849"/>
                </a:lnTo>
                <a:lnTo>
                  <a:pt x="4572669" y="226253"/>
                </a:lnTo>
                <a:lnTo>
                  <a:pt x="4599191" y="261714"/>
                </a:lnTo>
                <a:lnTo>
                  <a:pt x="4623102" y="299097"/>
                </a:lnTo>
                <a:lnTo>
                  <a:pt x="4644267" y="338267"/>
                </a:lnTo>
                <a:lnTo>
                  <a:pt x="4662549" y="379087"/>
                </a:lnTo>
                <a:lnTo>
                  <a:pt x="4677813" y="421423"/>
                </a:lnTo>
                <a:lnTo>
                  <a:pt x="4689921" y="465139"/>
                </a:lnTo>
                <a:lnTo>
                  <a:pt x="4698739" y="510099"/>
                </a:lnTo>
                <a:lnTo>
                  <a:pt x="4704129" y="556168"/>
                </a:lnTo>
                <a:lnTo>
                  <a:pt x="4705956" y="603210"/>
                </a:lnTo>
                <a:lnTo>
                  <a:pt x="4705956" y="5287001"/>
                </a:lnTo>
                <a:lnTo>
                  <a:pt x="4704129" y="5334043"/>
                </a:lnTo>
                <a:lnTo>
                  <a:pt x="4698739" y="5380112"/>
                </a:lnTo>
                <a:lnTo>
                  <a:pt x="4689921" y="5425072"/>
                </a:lnTo>
                <a:lnTo>
                  <a:pt x="4677813" y="5468788"/>
                </a:lnTo>
                <a:lnTo>
                  <a:pt x="4662549" y="5511124"/>
                </a:lnTo>
                <a:lnTo>
                  <a:pt x="4644267" y="5551945"/>
                </a:lnTo>
                <a:lnTo>
                  <a:pt x="4623102" y="5591114"/>
                </a:lnTo>
                <a:lnTo>
                  <a:pt x="4599191" y="5628497"/>
                </a:lnTo>
                <a:lnTo>
                  <a:pt x="4572669" y="5663959"/>
                </a:lnTo>
                <a:lnTo>
                  <a:pt x="4543673" y="5697362"/>
                </a:lnTo>
                <a:lnTo>
                  <a:pt x="4512339" y="5728572"/>
                </a:lnTo>
                <a:lnTo>
                  <a:pt x="4478803" y="5757453"/>
                </a:lnTo>
                <a:lnTo>
                  <a:pt x="4443200" y="5783870"/>
                </a:lnTo>
                <a:lnTo>
                  <a:pt x="4405668" y="5807686"/>
                </a:lnTo>
                <a:lnTo>
                  <a:pt x="4366343" y="5828767"/>
                </a:lnTo>
                <a:lnTo>
                  <a:pt x="4325360" y="5846977"/>
                </a:lnTo>
                <a:lnTo>
                  <a:pt x="4282855" y="5862180"/>
                </a:lnTo>
                <a:lnTo>
                  <a:pt x="4238966" y="5874241"/>
                </a:lnTo>
                <a:lnTo>
                  <a:pt x="4193827" y="5883023"/>
                </a:lnTo>
                <a:lnTo>
                  <a:pt x="4147575" y="5888392"/>
                </a:lnTo>
                <a:lnTo>
                  <a:pt x="4100346" y="5890212"/>
                </a:lnTo>
                <a:close/>
              </a:path>
            </a:pathLst>
          </a:custGeom>
          <a:solidFill>
            <a:srgbClr val="3D3D3D"/>
          </a:solidFill>
          <a:ln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4" name="object 4"/>
          <p:cNvSpPr/>
          <p:nvPr/>
        </p:nvSpPr>
        <p:spPr>
          <a:xfrm>
            <a:off x="5932119" y="1678205"/>
            <a:ext cx="2352993" cy="2945130"/>
          </a:xfrm>
          <a:custGeom>
            <a:avLst/>
            <a:gdLst/>
            <a:ahLst/>
            <a:cxnLst/>
            <a:rect l="l" t="t" r="r" b="b"/>
            <a:pathLst>
              <a:path w="4705984" h="5890259">
                <a:moveTo>
                  <a:pt x="4100346" y="5890212"/>
                </a:moveTo>
                <a:lnTo>
                  <a:pt x="605610" y="5890212"/>
                </a:lnTo>
                <a:lnTo>
                  <a:pt x="558381" y="5888392"/>
                </a:lnTo>
                <a:lnTo>
                  <a:pt x="512129" y="5883023"/>
                </a:lnTo>
                <a:lnTo>
                  <a:pt x="466990" y="5874241"/>
                </a:lnTo>
                <a:lnTo>
                  <a:pt x="423100" y="5862180"/>
                </a:lnTo>
                <a:lnTo>
                  <a:pt x="380596" y="5846977"/>
                </a:lnTo>
                <a:lnTo>
                  <a:pt x="339613" y="5828767"/>
                </a:lnTo>
                <a:lnTo>
                  <a:pt x="300287" y="5807686"/>
                </a:lnTo>
                <a:lnTo>
                  <a:pt x="262755" y="5783870"/>
                </a:lnTo>
                <a:lnTo>
                  <a:pt x="227153" y="5757453"/>
                </a:lnTo>
                <a:lnTo>
                  <a:pt x="193617" y="5728572"/>
                </a:lnTo>
                <a:lnTo>
                  <a:pt x="162282" y="5697362"/>
                </a:lnTo>
                <a:lnTo>
                  <a:pt x="133286" y="5663959"/>
                </a:lnTo>
                <a:lnTo>
                  <a:pt x="106765" y="5628497"/>
                </a:lnTo>
                <a:lnTo>
                  <a:pt x="82853" y="5591114"/>
                </a:lnTo>
                <a:lnTo>
                  <a:pt x="61688" y="5551945"/>
                </a:lnTo>
                <a:lnTo>
                  <a:pt x="43406" y="5511124"/>
                </a:lnTo>
                <a:lnTo>
                  <a:pt x="28143" y="5468788"/>
                </a:lnTo>
                <a:lnTo>
                  <a:pt x="16034" y="5425072"/>
                </a:lnTo>
                <a:lnTo>
                  <a:pt x="7217" y="5380112"/>
                </a:lnTo>
                <a:lnTo>
                  <a:pt x="1827" y="5334043"/>
                </a:lnTo>
                <a:lnTo>
                  <a:pt x="0" y="5287001"/>
                </a:lnTo>
                <a:lnTo>
                  <a:pt x="0" y="603210"/>
                </a:lnTo>
                <a:lnTo>
                  <a:pt x="1827" y="556168"/>
                </a:lnTo>
                <a:lnTo>
                  <a:pt x="7217" y="510099"/>
                </a:lnTo>
                <a:lnTo>
                  <a:pt x="16034" y="465139"/>
                </a:lnTo>
                <a:lnTo>
                  <a:pt x="28143" y="421423"/>
                </a:lnTo>
                <a:lnTo>
                  <a:pt x="43406" y="379087"/>
                </a:lnTo>
                <a:lnTo>
                  <a:pt x="61688" y="338267"/>
                </a:lnTo>
                <a:lnTo>
                  <a:pt x="82853" y="299097"/>
                </a:lnTo>
                <a:lnTo>
                  <a:pt x="106765" y="261714"/>
                </a:lnTo>
                <a:lnTo>
                  <a:pt x="133286" y="226253"/>
                </a:lnTo>
                <a:lnTo>
                  <a:pt x="162282" y="192849"/>
                </a:lnTo>
                <a:lnTo>
                  <a:pt x="193617" y="161639"/>
                </a:lnTo>
                <a:lnTo>
                  <a:pt x="227153" y="132758"/>
                </a:lnTo>
                <a:lnTo>
                  <a:pt x="262755" y="106341"/>
                </a:lnTo>
                <a:lnTo>
                  <a:pt x="300287" y="82525"/>
                </a:lnTo>
                <a:lnTo>
                  <a:pt x="339613" y="61444"/>
                </a:lnTo>
                <a:lnTo>
                  <a:pt x="380596" y="43234"/>
                </a:lnTo>
                <a:lnTo>
                  <a:pt x="423100" y="28031"/>
                </a:lnTo>
                <a:lnTo>
                  <a:pt x="466990" y="15971"/>
                </a:lnTo>
                <a:lnTo>
                  <a:pt x="512129" y="7188"/>
                </a:lnTo>
                <a:lnTo>
                  <a:pt x="558381" y="1819"/>
                </a:lnTo>
                <a:lnTo>
                  <a:pt x="605610" y="0"/>
                </a:lnTo>
                <a:lnTo>
                  <a:pt x="4100346" y="0"/>
                </a:lnTo>
                <a:lnTo>
                  <a:pt x="4147575" y="1819"/>
                </a:lnTo>
                <a:lnTo>
                  <a:pt x="4193827" y="7188"/>
                </a:lnTo>
                <a:lnTo>
                  <a:pt x="4238966" y="15971"/>
                </a:lnTo>
                <a:lnTo>
                  <a:pt x="4282855" y="28031"/>
                </a:lnTo>
                <a:lnTo>
                  <a:pt x="4325360" y="43234"/>
                </a:lnTo>
                <a:lnTo>
                  <a:pt x="4366343" y="61444"/>
                </a:lnTo>
                <a:lnTo>
                  <a:pt x="4405668" y="82525"/>
                </a:lnTo>
                <a:lnTo>
                  <a:pt x="4443200" y="106341"/>
                </a:lnTo>
                <a:lnTo>
                  <a:pt x="4478803" y="132758"/>
                </a:lnTo>
                <a:lnTo>
                  <a:pt x="4512339" y="161639"/>
                </a:lnTo>
                <a:lnTo>
                  <a:pt x="4543673" y="192849"/>
                </a:lnTo>
                <a:lnTo>
                  <a:pt x="4572669" y="226253"/>
                </a:lnTo>
                <a:lnTo>
                  <a:pt x="4599191" y="261714"/>
                </a:lnTo>
                <a:lnTo>
                  <a:pt x="4623102" y="299097"/>
                </a:lnTo>
                <a:lnTo>
                  <a:pt x="4644267" y="338267"/>
                </a:lnTo>
                <a:lnTo>
                  <a:pt x="4662549" y="379087"/>
                </a:lnTo>
                <a:lnTo>
                  <a:pt x="4677813" y="421423"/>
                </a:lnTo>
                <a:lnTo>
                  <a:pt x="4689921" y="465139"/>
                </a:lnTo>
                <a:lnTo>
                  <a:pt x="4698739" y="510099"/>
                </a:lnTo>
                <a:lnTo>
                  <a:pt x="4704129" y="556168"/>
                </a:lnTo>
                <a:lnTo>
                  <a:pt x="4705956" y="603210"/>
                </a:lnTo>
                <a:lnTo>
                  <a:pt x="4705956" y="5287001"/>
                </a:lnTo>
                <a:lnTo>
                  <a:pt x="4704129" y="5334043"/>
                </a:lnTo>
                <a:lnTo>
                  <a:pt x="4698739" y="5380112"/>
                </a:lnTo>
                <a:lnTo>
                  <a:pt x="4689921" y="5425072"/>
                </a:lnTo>
                <a:lnTo>
                  <a:pt x="4677813" y="5468788"/>
                </a:lnTo>
                <a:lnTo>
                  <a:pt x="4662549" y="5511124"/>
                </a:lnTo>
                <a:lnTo>
                  <a:pt x="4644267" y="5551945"/>
                </a:lnTo>
                <a:lnTo>
                  <a:pt x="4623102" y="5591114"/>
                </a:lnTo>
                <a:lnTo>
                  <a:pt x="4599191" y="5628497"/>
                </a:lnTo>
                <a:lnTo>
                  <a:pt x="4572669" y="5663959"/>
                </a:lnTo>
                <a:lnTo>
                  <a:pt x="4543673" y="5697362"/>
                </a:lnTo>
                <a:lnTo>
                  <a:pt x="4512339" y="5728572"/>
                </a:lnTo>
                <a:lnTo>
                  <a:pt x="4478803" y="5757453"/>
                </a:lnTo>
                <a:lnTo>
                  <a:pt x="4443200" y="5783870"/>
                </a:lnTo>
                <a:lnTo>
                  <a:pt x="4405668" y="5807686"/>
                </a:lnTo>
                <a:lnTo>
                  <a:pt x="4366343" y="5828767"/>
                </a:lnTo>
                <a:lnTo>
                  <a:pt x="4325360" y="5846977"/>
                </a:lnTo>
                <a:lnTo>
                  <a:pt x="4282855" y="5862180"/>
                </a:lnTo>
                <a:lnTo>
                  <a:pt x="4238966" y="5874241"/>
                </a:lnTo>
                <a:lnTo>
                  <a:pt x="4193827" y="5883023"/>
                </a:lnTo>
                <a:lnTo>
                  <a:pt x="4147575" y="5888392"/>
                </a:lnTo>
                <a:lnTo>
                  <a:pt x="4100346" y="5890212"/>
                </a:lnTo>
                <a:close/>
              </a:path>
            </a:pathLst>
          </a:custGeom>
          <a:solidFill>
            <a:srgbClr val="3D3D3D"/>
          </a:solidFill>
          <a:ln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  <p:grpSp>
        <p:nvGrpSpPr>
          <p:cNvPr id="5" name="object 5"/>
          <p:cNvGrpSpPr/>
          <p:nvPr/>
        </p:nvGrpSpPr>
        <p:grpSpPr>
          <a:xfrm>
            <a:off x="4321903" y="4101815"/>
            <a:ext cx="599758" cy="294005"/>
            <a:chOff x="8643805" y="8203629"/>
            <a:chExt cx="1199515" cy="588010"/>
          </a:xfrm>
        </p:grpSpPr>
        <p:sp>
          <p:nvSpPr>
            <p:cNvPr id="6" name="object 6"/>
            <p:cNvSpPr/>
            <p:nvPr/>
          </p:nvSpPr>
          <p:spPr>
            <a:xfrm>
              <a:off x="8643805" y="8203629"/>
              <a:ext cx="1199515" cy="588010"/>
            </a:xfrm>
            <a:custGeom>
              <a:avLst/>
              <a:gdLst/>
              <a:ahLst/>
              <a:cxnLst/>
              <a:rect l="l" t="t" r="r" b="b"/>
              <a:pathLst>
                <a:path w="1199515" h="588009">
                  <a:moveTo>
                    <a:pt x="937486" y="587874"/>
                  </a:moveTo>
                  <a:lnTo>
                    <a:pt x="261519" y="587874"/>
                  </a:lnTo>
                  <a:lnTo>
                    <a:pt x="219069" y="584027"/>
                  </a:lnTo>
                  <a:lnTo>
                    <a:pt x="178811" y="572891"/>
                  </a:lnTo>
                  <a:lnTo>
                    <a:pt x="141282" y="555074"/>
                  </a:lnTo>
                  <a:lnTo>
                    <a:pt x="107016" y="531182"/>
                  </a:lnTo>
                  <a:lnTo>
                    <a:pt x="76551" y="501823"/>
                  </a:lnTo>
                  <a:lnTo>
                    <a:pt x="50422" y="467605"/>
                  </a:lnTo>
                  <a:lnTo>
                    <a:pt x="29167" y="429134"/>
                  </a:lnTo>
                  <a:lnTo>
                    <a:pt x="13320" y="387018"/>
                  </a:lnTo>
                  <a:lnTo>
                    <a:pt x="3419" y="341864"/>
                  </a:lnTo>
                  <a:lnTo>
                    <a:pt x="0" y="294280"/>
                  </a:lnTo>
                  <a:lnTo>
                    <a:pt x="3419" y="246513"/>
                  </a:lnTo>
                  <a:lnTo>
                    <a:pt x="13320" y="201212"/>
                  </a:lnTo>
                  <a:lnTo>
                    <a:pt x="29167" y="158981"/>
                  </a:lnTo>
                  <a:lnTo>
                    <a:pt x="50422" y="120422"/>
                  </a:lnTo>
                  <a:lnTo>
                    <a:pt x="76551" y="86141"/>
                  </a:lnTo>
                  <a:lnTo>
                    <a:pt x="107016" y="56739"/>
                  </a:lnTo>
                  <a:lnTo>
                    <a:pt x="141282" y="32821"/>
                  </a:lnTo>
                  <a:lnTo>
                    <a:pt x="178811" y="14989"/>
                  </a:lnTo>
                  <a:lnTo>
                    <a:pt x="219069" y="3847"/>
                  </a:lnTo>
                  <a:lnTo>
                    <a:pt x="261519" y="0"/>
                  </a:lnTo>
                  <a:lnTo>
                    <a:pt x="937486" y="0"/>
                  </a:lnTo>
                  <a:lnTo>
                    <a:pt x="979935" y="3847"/>
                  </a:lnTo>
                  <a:lnTo>
                    <a:pt x="1020193" y="14989"/>
                  </a:lnTo>
                  <a:lnTo>
                    <a:pt x="1057723" y="32821"/>
                  </a:lnTo>
                  <a:lnTo>
                    <a:pt x="1091988" y="56739"/>
                  </a:lnTo>
                  <a:lnTo>
                    <a:pt x="1122454" y="86141"/>
                  </a:lnTo>
                  <a:lnTo>
                    <a:pt x="1148582" y="120422"/>
                  </a:lnTo>
                  <a:lnTo>
                    <a:pt x="1169838" y="158981"/>
                  </a:lnTo>
                  <a:lnTo>
                    <a:pt x="1185684" y="201212"/>
                  </a:lnTo>
                  <a:lnTo>
                    <a:pt x="1195585" y="246513"/>
                  </a:lnTo>
                  <a:lnTo>
                    <a:pt x="1199005" y="294280"/>
                  </a:lnTo>
                  <a:lnTo>
                    <a:pt x="1194618" y="347013"/>
                  </a:lnTo>
                  <a:lnTo>
                    <a:pt x="1182347" y="396661"/>
                  </a:lnTo>
                  <a:lnTo>
                    <a:pt x="1162927" y="442393"/>
                  </a:lnTo>
                  <a:lnTo>
                    <a:pt x="1137095" y="483374"/>
                  </a:lnTo>
                  <a:lnTo>
                    <a:pt x="1105585" y="518773"/>
                  </a:lnTo>
                  <a:lnTo>
                    <a:pt x="1069134" y="547755"/>
                  </a:lnTo>
                  <a:lnTo>
                    <a:pt x="1028477" y="569488"/>
                  </a:lnTo>
                  <a:lnTo>
                    <a:pt x="984349" y="583139"/>
                  </a:lnTo>
                  <a:lnTo>
                    <a:pt x="937486" y="587874"/>
                  </a:lnTo>
                  <a:close/>
                </a:path>
              </a:pathLst>
            </a:custGeom>
            <a:solidFill>
              <a:srgbClr val="00D3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" name="object 7"/>
            <p:cNvSpPr/>
            <p:nvPr/>
          </p:nvSpPr>
          <p:spPr>
            <a:xfrm>
              <a:off x="9059392" y="8424988"/>
              <a:ext cx="370205" cy="147320"/>
            </a:xfrm>
            <a:custGeom>
              <a:avLst/>
              <a:gdLst/>
              <a:ahLst/>
              <a:cxnLst/>
              <a:rect l="l" t="t" r="r" b="b"/>
              <a:pathLst>
                <a:path w="370204" h="147320">
                  <a:moveTo>
                    <a:pt x="370090" y="73647"/>
                  </a:moveTo>
                  <a:lnTo>
                    <a:pt x="260350" y="0"/>
                  </a:lnTo>
                  <a:lnTo>
                    <a:pt x="260350" y="62547"/>
                  </a:lnTo>
                  <a:lnTo>
                    <a:pt x="0" y="62547"/>
                  </a:lnTo>
                  <a:lnTo>
                    <a:pt x="0" y="84747"/>
                  </a:lnTo>
                  <a:lnTo>
                    <a:pt x="260350" y="84747"/>
                  </a:lnTo>
                  <a:lnTo>
                    <a:pt x="260350" y="147294"/>
                  </a:lnTo>
                  <a:lnTo>
                    <a:pt x="370090" y="73647"/>
                  </a:lnTo>
                  <a:close/>
                </a:path>
              </a:pathLst>
            </a:custGeom>
            <a:solidFill>
              <a:srgbClr val="FEFD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806104" y="4101815"/>
            <a:ext cx="599758" cy="294005"/>
            <a:chOff x="13612207" y="8203629"/>
            <a:chExt cx="1199515" cy="588010"/>
          </a:xfrm>
        </p:grpSpPr>
        <p:sp>
          <p:nvSpPr>
            <p:cNvPr id="9" name="object 9"/>
            <p:cNvSpPr/>
            <p:nvPr/>
          </p:nvSpPr>
          <p:spPr>
            <a:xfrm>
              <a:off x="13612207" y="8203629"/>
              <a:ext cx="1199515" cy="588010"/>
            </a:xfrm>
            <a:custGeom>
              <a:avLst/>
              <a:gdLst/>
              <a:ahLst/>
              <a:cxnLst/>
              <a:rect l="l" t="t" r="r" b="b"/>
              <a:pathLst>
                <a:path w="1199515" h="588009">
                  <a:moveTo>
                    <a:pt x="937486" y="587874"/>
                  </a:moveTo>
                  <a:lnTo>
                    <a:pt x="261519" y="587874"/>
                  </a:lnTo>
                  <a:lnTo>
                    <a:pt x="219069" y="584027"/>
                  </a:lnTo>
                  <a:lnTo>
                    <a:pt x="178811" y="572891"/>
                  </a:lnTo>
                  <a:lnTo>
                    <a:pt x="141282" y="555074"/>
                  </a:lnTo>
                  <a:lnTo>
                    <a:pt x="107016" y="531182"/>
                  </a:lnTo>
                  <a:lnTo>
                    <a:pt x="76551" y="501823"/>
                  </a:lnTo>
                  <a:lnTo>
                    <a:pt x="50422" y="467605"/>
                  </a:lnTo>
                  <a:lnTo>
                    <a:pt x="29167" y="429134"/>
                  </a:lnTo>
                  <a:lnTo>
                    <a:pt x="13320" y="387018"/>
                  </a:lnTo>
                  <a:lnTo>
                    <a:pt x="3419" y="341864"/>
                  </a:lnTo>
                  <a:lnTo>
                    <a:pt x="0" y="294280"/>
                  </a:lnTo>
                  <a:lnTo>
                    <a:pt x="3419" y="246513"/>
                  </a:lnTo>
                  <a:lnTo>
                    <a:pt x="13320" y="201212"/>
                  </a:lnTo>
                  <a:lnTo>
                    <a:pt x="29167" y="158981"/>
                  </a:lnTo>
                  <a:lnTo>
                    <a:pt x="50422" y="120422"/>
                  </a:lnTo>
                  <a:lnTo>
                    <a:pt x="76551" y="86141"/>
                  </a:lnTo>
                  <a:lnTo>
                    <a:pt x="107016" y="56739"/>
                  </a:lnTo>
                  <a:lnTo>
                    <a:pt x="141282" y="32821"/>
                  </a:lnTo>
                  <a:lnTo>
                    <a:pt x="178811" y="14989"/>
                  </a:lnTo>
                  <a:lnTo>
                    <a:pt x="219069" y="3847"/>
                  </a:lnTo>
                  <a:lnTo>
                    <a:pt x="261519" y="0"/>
                  </a:lnTo>
                  <a:lnTo>
                    <a:pt x="937486" y="0"/>
                  </a:lnTo>
                  <a:lnTo>
                    <a:pt x="979935" y="3847"/>
                  </a:lnTo>
                  <a:lnTo>
                    <a:pt x="1020193" y="14989"/>
                  </a:lnTo>
                  <a:lnTo>
                    <a:pt x="1057723" y="32821"/>
                  </a:lnTo>
                  <a:lnTo>
                    <a:pt x="1091988" y="56739"/>
                  </a:lnTo>
                  <a:lnTo>
                    <a:pt x="1122454" y="86141"/>
                  </a:lnTo>
                  <a:lnTo>
                    <a:pt x="1148582" y="120422"/>
                  </a:lnTo>
                  <a:lnTo>
                    <a:pt x="1169838" y="158981"/>
                  </a:lnTo>
                  <a:lnTo>
                    <a:pt x="1185684" y="201212"/>
                  </a:lnTo>
                  <a:lnTo>
                    <a:pt x="1195585" y="246513"/>
                  </a:lnTo>
                  <a:lnTo>
                    <a:pt x="1199005" y="294280"/>
                  </a:lnTo>
                  <a:lnTo>
                    <a:pt x="1194618" y="347013"/>
                  </a:lnTo>
                  <a:lnTo>
                    <a:pt x="1182347" y="396661"/>
                  </a:lnTo>
                  <a:lnTo>
                    <a:pt x="1162927" y="442393"/>
                  </a:lnTo>
                  <a:lnTo>
                    <a:pt x="1137095" y="483374"/>
                  </a:lnTo>
                  <a:lnTo>
                    <a:pt x="1105585" y="518773"/>
                  </a:lnTo>
                  <a:lnTo>
                    <a:pt x="1069134" y="547755"/>
                  </a:lnTo>
                  <a:lnTo>
                    <a:pt x="1028477" y="569488"/>
                  </a:lnTo>
                  <a:lnTo>
                    <a:pt x="984349" y="583139"/>
                  </a:lnTo>
                  <a:lnTo>
                    <a:pt x="937486" y="587874"/>
                  </a:lnTo>
                  <a:close/>
                </a:path>
              </a:pathLst>
            </a:custGeom>
            <a:solidFill>
              <a:srgbClr val="00D3FF"/>
            </a:solidFill>
          </p:spPr>
          <p:txBody>
            <a:bodyPr wrap="square" lIns="0" tIns="0" rIns="0" bIns="0" rtlCol="0"/>
            <a:lstStyle/>
            <a:p>
              <a:endParaRPr sz="700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4027797" y="8424988"/>
              <a:ext cx="370205" cy="147320"/>
            </a:xfrm>
            <a:custGeom>
              <a:avLst/>
              <a:gdLst/>
              <a:ahLst/>
              <a:cxnLst/>
              <a:rect l="l" t="t" r="r" b="b"/>
              <a:pathLst>
                <a:path w="370205" h="147320">
                  <a:moveTo>
                    <a:pt x="370090" y="73647"/>
                  </a:moveTo>
                  <a:lnTo>
                    <a:pt x="260337" y="0"/>
                  </a:lnTo>
                  <a:lnTo>
                    <a:pt x="260337" y="62547"/>
                  </a:lnTo>
                  <a:lnTo>
                    <a:pt x="0" y="62547"/>
                  </a:lnTo>
                  <a:lnTo>
                    <a:pt x="0" y="84747"/>
                  </a:lnTo>
                  <a:lnTo>
                    <a:pt x="260337" y="84747"/>
                  </a:lnTo>
                  <a:lnTo>
                    <a:pt x="260337" y="147294"/>
                  </a:lnTo>
                  <a:lnTo>
                    <a:pt x="370090" y="73647"/>
                  </a:lnTo>
                  <a:close/>
                </a:path>
              </a:pathLst>
            </a:custGeom>
            <a:solidFill>
              <a:srgbClr val="FEFD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850030" y="4101815"/>
            <a:ext cx="599758" cy="294005"/>
            <a:chOff x="3700060" y="8203629"/>
            <a:chExt cx="1199515" cy="588010"/>
          </a:xfrm>
        </p:grpSpPr>
        <p:sp>
          <p:nvSpPr>
            <p:cNvPr id="12" name="object 12"/>
            <p:cNvSpPr/>
            <p:nvPr/>
          </p:nvSpPr>
          <p:spPr>
            <a:xfrm>
              <a:off x="3700060" y="8203629"/>
              <a:ext cx="1199515" cy="588010"/>
            </a:xfrm>
            <a:custGeom>
              <a:avLst/>
              <a:gdLst/>
              <a:ahLst/>
              <a:cxnLst/>
              <a:rect l="l" t="t" r="r" b="b"/>
              <a:pathLst>
                <a:path w="1199514" h="588009">
                  <a:moveTo>
                    <a:pt x="937486" y="587874"/>
                  </a:moveTo>
                  <a:lnTo>
                    <a:pt x="261519" y="587874"/>
                  </a:lnTo>
                  <a:lnTo>
                    <a:pt x="219069" y="584027"/>
                  </a:lnTo>
                  <a:lnTo>
                    <a:pt x="178811" y="572891"/>
                  </a:lnTo>
                  <a:lnTo>
                    <a:pt x="141282" y="555074"/>
                  </a:lnTo>
                  <a:lnTo>
                    <a:pt x="107016" y="531182"/>
                  </a:lnTo>
                  <a:lnTo>
                    <a:pt x="76551" y="501823"/>
                  </a:lnTo>
                  <a:lnTo>
                    <a:pt x="50422" y="467605"/>
                  </a:lnTo>
                  <a:lnTo>
                    <a:pt x="29167" y="429134"/>
                  </a:lnTo>
                  <a:lnTo>
                    <a:pt x="13320" y="387018"/>
                  </a:lnTo>
                  <a:lnTo>
                    <a:pt x="3419" y="341864"/>
                  </a:lnTo>
                  <a:lnTo>
                    <a:pt x="0" y="294280"/>
                  </a:lnTo>
                  <a:lnTo>
                    <a:pt x="3419" y="246513"/>
                  </a:lnTo>
                  <a:lnTo>
                    <a:pt x="13320" y="201212"/>
                  </a:lnTo>
                  <a:lnTo>
                    <a:pt x="29167" y="158981"/>
                  </a:lnTo>
                  <a:lnTo>
                    <a:pt x="50422" y="120422"/>
                  </a:lnTo>
                  <a:lnTo>
                    <a:pt x="76551" y="86141"/>
                  </a:lnTo>
                  <a:lnTo>
                    <a:pt x="107016" y="56739"/>
                  </a:lnTo>
                  <a:lnTo>
                    <a:pt x="141282" y="32821"/>
                  </a:lnTo>
                  <a:lnTo>
                    <a:pt x="178811" y="14989"/>
                  </a:lnTo>
                  <a:lnTo>
                    <a:pt x="219069" y="3847"/>
                  </a:lnTo>
                  <a:lnTo>
                    <a:pt x="261519" y="0"/>
                  </a:lnTo>
                  <a:lnTo>
                    <a:pt x="937486" y="0"/>
                  </a:lnTo>
                  <a:lnTo>
                    <a:pt x="979935" y="3847"/>
                  </a:lnTo>
                  <a:lnTo>
                    <a:pt x="1020193" y="14989"/>
                  </a:lnTo>
                  <a:lnTo>
                    <a:pt x="1057723" y="32821"/>
                  </a:lnTo>
                  <a:lnTo>
                    <a:pt x="1091988" y="56739"/>
                  </a:lnTo>
                  <a:lnTo>
                    <a:pt x="1122454" y="86141"/>
                  </a:lnTo>
                  <a:lnTo>
                    <a:pt x="1148582" y="120422"/>
                  </a:lnTo>
                  <a:lnTo>
                    <a:pt x="1169838" y="158981"/>
                  </a:lnTo>
                  <a:lnTo>
                    <a:pt x="1185684" y="201212"/>
                  </a:lnTo>
                  <a:lnTo>
                    <a:pt x="1195585" y="246513"/>
                  </a:lnTo>
                  <a:lnTo>
                    <a:pt x="1199005" y="294280"/>
                  </a:lnTo>
                  <a:lnTo>
                    <a:pt x="1194618" y="347013"/>
                  </a:lnTo>
                  <a:lnTo>
                    <a:pt x="1182347" y="396661"/>
                  </a:lnTo>
                  <a:lnTo>
                    <a:pt x="1162927" y="442393"/>
                  </a:lnTo>
                  <a:lnTo>
                    <a:pt x="1137095" y="483374"/>
                  </a:lnTo>
                  <a:lnTo>
                    <a:pt x="1105585" y="518773"/>
                  </a:lnTo>
                  <a:lnTo>
                    <a:pt x="1069134" y="547755"/>
                  </a:lnTo>
                  <a:lnTo>
                    <a:pt x="1028477" y="569488"/>
                  </a:lnTo>
                  <a:lnTo>
                    <a:pt x="984349" y="583139"/>
                  </a:lnTo>
                  <a:lnTo>
                    <a:pt x="937486" y="587874"/>
                  </a:lnTo>
                  <a:close/>
                </a:path>
              </a:pathLst>
            </a:custGeom>
            <a:solidFill>
              <a:srgbClr val="00D3FF"/>
            </a:solidFill>
          </p:spPr>
          <p:txBody>
            <a:bodyPr wrap="square" lIns="0" tIns="0" rIns="0" bIns="0" rtlCol="0"/>
            <a:lstStyle/>
            <a:p>
              <a:endParaRPr sz="700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115651" y="8424988"/>
              <a:ext cx="370205" cy="147320"/>
            </a:xfrm>
            <a:custGeom>
              <a:avLst/>
              <a:gdLst/>
              <a:ahLst/>
              <a:cxnLst/>
              <a:rect l="l" t="t" r="r" b="b"/>
              <a:pathLst>
                <a:path w="370204" h="147320">
                  <a:moveTo>
                    <a:pt x="370090" y="73647"/>
                  </a:moveTo>
                  <a:lnTo>
                    <a:pt x="260337" y="0"/>
                  </a:lnTo>
                  <a:lnTo>
                    <a:pt x="260337" y="62547"/>
                  </a:lnTo>
                  <a:lnTo>
                    <a:pt x="0" y="62547"/>
                  </a:lnTo>
                  <a:lnTo>
                    <a:pt x="0" y="84747"/>
                  </a:lnTo>
                  <a:lnTo>
                    <a:pt x="260337" y="84747"/>
                  </a:lnTo>
                  <a:lnTo>
                    <a:pt x="260337" y="147294"/>
                  </a:lnTo>
                  <a:lnTo>
                    <a:pt x="370090" y="73647"/>
                  </a:lnTo>
                  <a:close/>
                </a:path>
              </a:pathLst>
            </a:custGeom>
            <a:solidFill>
              <a:srgbClr val="FEFD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4" name="object 14"/>
          <p:cNvSpPr/>
          <p:nvPr/>
        </p:nvSpPr>
        <p:spPr>
          <a:xfrm>
            <a:off x="1847640" y="1969026"/>
            <a:ext cx="604837" cy="604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5" name="object 15"/>
          <p:cNvSpPr/>
          <p:nvPr/>
        </p:nvSpPr>
        <p:spPr>
          <a:xfrm>
            <a:off x="4270638" y="1969026"/>
            <a:ext cx="604837" cy="6048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6" name="object 16"/>
          <p:cNvSpPr/>
          <p:nvPr/>
        </p:nvSpPr>
        <p:spPr>
          <a:xfrm>
            <a:off x="6779237" y="1928071"/>
            <a:ext cx="652462" cy="6429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7" name="object 17"/>
          <p:cNvSpPr txBox="1"/>
          <p:nvPr/>
        </p:nvSpPr>
        <p:spPr>
          <a:xfrm>
            <a:off x="1210249" y="2935641"/>
            <a:ext cx="1959610" cy="91890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 indent="-318" algn="ctr">
              <a:lnSpc>
                <a:spcPct val="115199"/>
              </a:lnSpc>
              <a:spcBef>
                <a:spcPts val="50"/>
              </a:spcBef>
            </a:pPr>
            <a:r>
              <a:rPr sz="1050" spc="3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Auxiliar </a:t>
            </a:r>
            <a:r>
              <a:rPr sz="1050" spc="-78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 </a:t>
            </a:r>
            <a:r>
              <a:rPr sz="1050" spc="-4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identificação </a:t>
            </a:r>
            <a:r>
              <a:rPr sz="1050" spc="-73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 </a:t>
            </a:r>
            <a:r>
              <a:rPr sz="1050" spc="-3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solução </a:t>
            </a:r>
            <a:r>
              <a:rPr sz="1050" spc="-73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sz="1050" spc="-2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problemas </a:t>
            </a:r>
            <a:r>
              <a:rPr sz="1050" spc="1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nos  </a:t>
            </a:r>
            <a:r>
              <a:rPr sz="10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terminais </a:t>
            </a:r>
            <a:r>
              <a:rPr sz="1050" spc="-73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sz="1050" spc="-48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recarga </a:t>
            </a:r>
            <a:r>
              <a:rPr sz="1050" spc="-68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</a:t>
            </a:r>
            <a:r>
              <a:rPr sz="1050" spc="-18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metrô,  </a:t>
            </a:r>
            <a:r>
              <a:rPr sz="1050" spc="-13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através </a:t>
            </a:r>
            <a:r>
              <a:rPr sz="1050" spc="-1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 </a:t>
            </a:r>
            <a:r>
              <a:rPr sz="1050" spc="-57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implantação </a:t>
            </a:r>
            <a:r>
              <a:rPr sz="1050" spc="-73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sz="1050" spc="-53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  </a:t>
            </a:r>
            <a:r>
              <a:rPr sz="1050" spc="8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sistema </a:t>
            </a:r>
            <a:r>
              <a:rPr sz="1050" spc="-63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</a:t>
            </a:r>
            <a:r>
              <a:rPr sz="105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identifique-os.</a:t>
            </a:r>
            <a:endParaRPr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53755" y="2941749"/>
            <a:ext cx="2024698" cy="110472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033" marR="2540" indent="-318" algn="ctr">
              <a:lnSpc>
                <a:spcPct val="115199"/>
              </a:lnSpc>
              <a:spcBef>
                <a:spcPts val="50"/>
              </a:spcBef>
            </a:pPr>
            <a:r>
              <a:rPr sz="1050" spc="3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Estar </a:t>
            </a:r>
            <a:r>
              <a:rPr sz="1050" spc="-1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entre </a:t>
            </a:r>
            <a:r>
              <a:rPr sz="1050" spc="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</a:t>
            </a:r>
            <a:r>
              <a:rPr sz="1050" spc="-8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melhores  </a:t>
            </a:r>
            <a:r>
              <a:rPr sz="105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empresas </a:t>
            </a:r>
            <a:r>
              <a:rPr sz="1050" spc="-73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sz="1050" spc="-3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monitoramento </a:t>
            </a:r>
            <a:r>
              <a:rPr sz="1050" spc="-68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 </a:t>
            </a:r>
            <a:r>
              <a:rPr sz="1050" spc="4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Brasil </a:t>
            </a:r>
            <a:r>
              <a:rPr sz="1050" spc="3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sz="1050" spc="-4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proporcionando  </a:t>
            </a:r>
            <a:r>
              <a:rPr sz="10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terminais </a:t>
            </a:r>
            <a:r>
              <a:rPr sz="1050" spc="-8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mais </a:t>
            </a:r>
            <a:r>
              <a:rPr sz="1050" spc="-13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funcionais </a:t>
            </a:r>
            <a:r>
              <a:rPr sz="1050" spc="-73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</a:t>
            </a:r>
            <a:r>
              <a:rPr sz="1050" spc="-78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  </a:t>
            </a:r>
            <a:r>
              <a:rPr sz="1050" spc="-2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menos </a:t>
            </a:r>
            <a:r>
              <a:rPr sz="1050" spc="-2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problemas </a:t>
            </a:r>
            <a:r>
              <a:rPr sz="1050" spc="-63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sz="105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facilitar  </a:t>
            </a:r>
            <a:r>
              <a:rPr sz="1050" spc="-63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sz="1050" spc="1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uso </a:t>
            </a:r>
            <a:r>
              <a:rPr sz="1050" spc="3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dos </a:t>
            </a:r>
            <a:r>
              <a:rPr sz="1050" spc="18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usuários </a:t>
            </a:r>
            <a:r>
              <a:rPr sz="1050" spc="-73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</a:t>
            </a:r>
            <a:r>
              <a:rPr sz="1050" spc="1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050" spc="-18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metrô.</a:t>
            </a:r>
            <a:endParaRPr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20169" y="3028784"/>
            <a:ext cx="970598" cy="83003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 indent="-318" algn="ctr">
              <a:lnSpc>
                <a:spcPct val="113700"/>
              </a:lnSpc>
              <a:spcBef>
                <a:spcPts val="50"/>
              </a:spcBef>
            </a:pPr>
            <a:r>
              <a:rPr sz="1200" spc="-2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Ética;  </a:t>
            </a:r>
            <a:r>
              <a:rPr sz="1200" spc="-6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Inovação;  </a:t>
            </a:r>
            <a:r>
              <a:rPr sz="1200" spc="-108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sz="1200" spc="-73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sz="1200" spc="4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sz="1200" spc="-148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sz="1200" spc="-78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sz="1200" spc="-73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sz="1200" spc="9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sz="1200" spc="-148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sz="1200" spc="-1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ç</a:t>
            </a:r>
            <a:r>
              <a:rPr sz="1200" spc="-148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ã</a:t>
            </a:r>
            <a:r>
              <a:rPr sz="1200" spc="-73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sz="1200" spc="3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 </a:t>
            </a:r>
            <a:r>
              <a:rPr sz="1200" spc="-63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Qualidade.</a:t>
            </a:r>
            <a:endParaRPr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579C5EE-08CF-499F-BEF8-06B6D27104CD}"/>
              </a:ext>
            </a:extLst>
          </p:cNvPr>
          <p:cNvGrpSpPr/>
          <p:nvPr/>
        </p:nvGrpSpPr>
        <p:grpSpPr>
          <a:xfrm>
            <a:off x="8046049" y="428124"/>
            <a:ext cx="731645" cy="430313"/>
            <a:chOff x="3268330" y="3433122"/>
            <a:chExt cx="2440911" cy="1651283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E564C973-519B-40C5-B864-F7E2482F39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375"/>
            <a:stretch/>
          </p:blipFill>
          <p:spPr>
            <a:xfrm>
              <a:off x="3268330" y="3433122"/>
              <a:ext cx="1592595" cy="1447800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37490AA4-41F2-4AE0-832F-3013964428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73" t="-10402" r="-3796" b="10402"/>
            <a:stretch/>
          </p:blipFill>
          <p:spPr>
            <a:xfrm>
              <a:off x="4338084" y="3636605"/>
              <a:ext cx="1371157" cy="1447800"/>
            </a:xfrm>
            <a:prstGeom prst="rect">
              <a:avLst/>
            </a:prstGeom>
          </p:spPr>
        </p:pic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509517E-5FAB-46A0-8019-CE6F4FC0BD1B}"/>
              </a:ext>
            </a:extLst>
          </p:cNvPr>
          <p:cNvSpPr txBox="1"/>
          <p:nvPr/>
        </p:nvSpPr>
        <p:spPr>
          <a:xfrm>
            <a:off x="366306" y="320116"/>
            <a:ext cx="333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D3D3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Khmer UI" panose="020B0604020202020204" pitchFamily="34" charset="0"/>
              </a:rPr>
              <a:t>Fundamentos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CDD442D-4EC1-49A0-8129-40F651092DE7}"/>
              </a:ext>
            </a:extLst>
          </p:cNvPr>
          <p:cNvSpPr/>
          <p:nvPr/>
        </p:nvSpPr>
        <p:spPr>
          <a:xfrm>
            <a:off x="0" y="320116"/>
            <a:ext cx="71885" cy="646330"/>
          </a:xfrm>
          <a:prstGeom prst="rect">
            <a:avLst/>
          </a:prstGeom>
          <a:solidFill>
            <a:srgbClr val="00D3FF"/>
          </a:solidFill>
          <a:ln>
            <a:solidFill>
              <a:srgbClr val="00D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A1B82FD1-0F11-49DD-8663-EB184BC068B6}"/>
              </a:ext>
            </a:extLst>
          </p:cNvPr>
          <p:cNvSpPr/>
          <p:nvPr/>
        </p:nvSpPr>
        <p:spPr>
          <a:xfrm>
            <a:off x="-69629" y="4604792"/>
            <a:ext cx="762839" cy="646330"/>
          </a:xfrm>
          <a:custGeom>
            <a:avLst/>
            <a:gdLst/>
            <a:ahLst/>
            <a:cxnLst/>
            <a:rect l="l" t="t" r="r" b="b"/>
            <a:pathLst>
              <a:path w="4705984" h="5890259">
                <a:moveTo>
                  <a:pt x="4100346" y="5890212"/>
                </a:moveTo>
                <a:lnTo>
                  <a:pt x="605610" y="5890212"/>
                </a:lnTo>
                <a:lnTo>
                  <a:pt x="558381" y="5888392"/>
                </a:lnTo>
                <a:lnTo>
                  <a:pt x="512129" y="5883023"/>
                </a:lnTo>
                <a:lnTo>
                  <a:pt x="466990" y="5874241"/>
                </a:lnTo>
                <a:lnTo>
                  <a:pt x="423100" y="5862180"/>
                </a:lnTo>
                <a:lnTo>
                  <a:pt x="380596" y="5846977"/>
                </a:lnTo>
                <a:lnTo>
                  <a:pt x="339613" y="5828767"/>
                </a:lnTo>
                <a:lnTo>
                  <a:pt x="300287" y="5807686"/>
                </a:lnTo>
                <a:lnTo>
                  <a:pt x="262755" y="5783870"/>
                </a:lnTo>
                <a:lnTo>
                  <a:pt x="227153" y="5757453"/>
                </a:lnTo>
                <a:lnTo>
                  <a:pt x="193617" y="5728572"/>
                </a:lnTo>
                <a:lnTo>
                  <a:pt x="162282" y="5697362"/>
                </a:lnTo>
                <a:lnTo>
                  <a:pt x="133286" y="5663959"/>
                </a:lnTo>
                <a:lnTo>
                  <a:pt x="106765" y="5628497"/>
                </a:lnTo>
                <a:lnTo>
                  <a:pt x="82853" y="5591114"/>
                </a:lnTo>
                <a:lnTo>
                  <a:pt x="61688" y="5551945"/>
                </a:lnTo>
                <a:lnTo>
                  <a:pt x="43406" y="5511124"/>
                </a:lnTo>
                <a:lnTo>
                  <a:pt x="28143" y="5468788"/>
                </a:lnTo>
                <a:lnTo>
                  <a:pt x="16034" y="5425072"/>
                </a:lnTo>
                <a:lnTo>
                  <a:pt x="7217" y="5380112"/>
                </a:lnTo>
                <a:lnTo>
                  <a:pt x="1827" y="5334043"/>
                </a:lnTo>
                <a:lnTo>
                  <a:pt x="0" y="5287001"/>
                </a:lnTo>
                <a:lnTo>
                  <a:pt x="0" y="603210"/>
                </a:lnTo>
                <a:lnTo>
                  <a:pt x="1827" y="556168"/>
                </a:lnTo>
                <a:lnTo>
                  <a:pt x="7217" y="510099"/>
                </a:lnTo>
                <a:lnTo>
                  <a:pt x="16034" y="465139"/>
                </a:lnTo>
                <a:lnTo>
                  <a:pt x="28143" y="421423"/>
                </a:lnTo>
                <a:lnTo>
                  <a:pt x="43406" y="379087"/>
                </a:lnTo>
                <a:lnTo>
                  <a:pt x="61688" y="338267"/>
                </a:lnTo>
                <a:lnTo>
                  <a:pt x="82853" y="299097"/>
                </a:lnTo>
                <a:lnTo>
                  <a:pt x="106765" y="261714"/>
                </a:lnTo>
                <a:lnTo>
                  <a:pt x="133286" y="226253"/>
                </a:lnTo>
                <a:lnTo>
                  <a:pt x="162282" y="192849"/>
                </a:lnTo>
                <a:lnTo>
                  <a:pt x="193617" y="161639"/>
                </a:lnTo>
                <a:lnTo>
                  <a:pt x="227153" y="132758"/>
                </a:lnTo>
                <a:lnTo>
                  <a:pt x="262755" y="106341"/>
                </a:lnTo>
                <a:lnTo>
                  <a:pt x="300287" y="82525"/>
                </a:lnTo>
                <a:lnTo>
                  <a:pt x="339613" y="61444"/>
                </a:lnTo>
                <a:lnTo>
                  <a:pt x="380596" y="43234"/>
                </a:lnTo>
                <a:lnTo>
                  <a:pt x="423100" y="28031"/>
                </a:lnTo>
                <a:lnTo>
                  <a:pt x="466990" y="15971"/>
                </a:lnTo>
                <a:lnTo>
                  <a:pt x="512129" y="7188"/>
                </a:lnTo>
                <a:lnTo>
                  <a:pt x="558381" y="1819"/>
                </a:lnTo>
                <a:lnTo>
                  <a:pt x="605610" y="0"/>
                </a:lnTo>
                <a:lnTo>
                  <a:pt x="4100346" y="0"/>
                </a:lnTo>
                <a:lnTo>
                  <a:pt x="4147575" y="1819"/>
                </a:lnTo>
                <a:lnTo>
                  <a:pt x="4193827" y="7188"/>
                </a:lnTo>
                <a:lnTo>
                  <a:pt x="4238966" y="15971"/>
                </a:lnTo>
                <a:lnTo>
                  <a:pt x="4282855" y="28031"/>
                </a:lnTo>
                <a:lnTo>
                  <a:pt x="4325360" y="43234"/>
                </a:lnTo>
                <a:lnTo>
                  <a:pt x="4366343" y="61444"/>
                </a:lnTo>
                <a:lnTo>
                  <a:pt x="4405668" y="82525"/>
                </a:lnTo>
                <a:lnTo>
                  <a:pt x="4443200" y="106341"/>
                </a:lnTo>
                <a:lnTo>
                  <a:pt x="4478803" y="132758"/>
                </a:lnTo>
                <a:lnTo>
                  <a:pt x="4512339" y="161639"/>
                </a:lnTo>
                <a:lnTo>
                  <a:pt x="4543673" y="192849"/>
                </a:lnTo>
                <a:lnTo>
                  <a:pt x="4572669" y="226253"/>
                </a:lnTo>
                <a:lnTo>
                  <a:pt x="4599191" y="261714"/>
                </a:lnTo>
                <a:lnTo>
                  <a:pt x="4623102" y="299097"/>
                </a:lnTo>
                <a:lnTo>
                  <a:pt x="4644267" y="338267"/>
                </a:lnTo>
                <a:lnTo>
                  <a:pt x="4662549" y="379087"/>
                </a:lnTo>
                <a:lnTo>
                  <a:pt x="4677813" y="421423"/>
                </a:lnTo>
                <a:lnTo>
                  <a:pt x="4689921" y="465139"/>
                </a:lnTo>
                <a:lnTo>
                  <a:pt x="4698739" y="510099"/>
                </a:lnTo>
                <a:lnTo>
                  <a:pt x="4704129" y="556168"/>
                </a:lnTo>
                <a:lnTo>
                  <a:pt x="4705956" y="603210"/>
                </a:lnTo>
                <a:lnTo>
                  <a:pt x="4705956" y="5287001"/>
                </a:lnTo>
                <a:lnTo>
                  <a:pt x="4704129" y="5334043"/>
                </a:lnTo>
                <a:lnTo>
                  <a:pt x="4698739" y="5380112"/>
                </a:lnTo>
                <a:lnTo>
                  <a:pt x="4689921" y="5425072"/>
                </a:lnTo>
                <a:lnTo>
                  <a:pt x="4677813" y="5468788"/>
                </a:lnTo>
                <a:lnTo>
                  <a:pt x="4662549" y="5511124"/>
                </a:lnTo>
                <a:lnTo>
                  <a:pt x="4644267" y="5551945"/>
                </a:lnTo>
                <a:lnTo>
                  <a:pt x="4623102" y="5591114"/>
                </a:lnTo>
                <a:lnTo>
                  <a:pt x="4599191" y="5628497"/>
                </a:lnTo>
                <a:lnTo>
                  <a:pt x="4572669" y="5663959"/>
                </a:lnTo>
                <a:lnTo>
                  <a:pt x="4543673" y="5697362"/>
                </a:lnTo>
                <a:lnTo>
                  <a:pt x="4512339" y="5728572"/>
                </a:lnTo>
                <a:lnTo>
                  <a:pt x="4478803" y="5757453"/>
                </a:lnTo>
                <a:lnTo>
                  <a:pt x="4443200" y="5783870"/>
                </a:lnTo>
                <a:lnTo>
                  <a:pt x="4405668" y="5807686"/>
                </a:lnTo>
                <a:lnTo>
                  <a:pt x="4366343" y="5828767"/>
                </a:lnTo>
                <a:lnTo>
                  <a:pt x="4325360" y="5846977"/>
                </a:lnTo>
                <a:lnTo>
                  <a:pt x="4282855" y="5862180"/>
                </a:lnTo>
                <a:lnTo>
                  <a:pt x="4238966" y="5874241"/>
                </a:lnTo>
                <a:lnTo>
                  <a:pt x="4193827" y="5883023"/>
                </a:lnTo>
                <a:lnTo>
                  <a:pt x="4147575" y="5888392"/>
                </a:lnTo>
                <a:lnTo>
                  <a:pt x="4100346" y="5890212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 sz="7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3DCDF17-3C90-4B5C-8078-B13371E40B28}"/>
              </a:ext>
            </a:extLst>
          </p:cNvPr>
          <p:cNvSpPr txBox="1"/>
          <p:nvPr/>
        </p:nvSpPr>
        <p:spPr>
          <a:xfrm>
            <a:off x="35942" y="4620280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04</a:t>
            </a:r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272017C8-2E52-4E9D-B0A2-E752E92F3D4D}"/>
              </a:ext>
            </a:extLst>
          </p:cNvPr>
          <p:cNvSpPr txBox="1"/>
          <p:nvPr/>
        </p:nvSpPr>
        <p:spPr>
          <a:xfrm>
            <a:off x="1170424" y="2666124"/>
            <a:ext cx="1959610" cy="20050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 indent="-318" algn="ctr">
              <a:lnSpc>
                <a:spcPct val="115199"/>
              </a:lnSpc>
              <a:spcBef>
                <a:spcPts val="50"/>
              </a:spcBef>
            </a:pPr>
            <a:r>
              <a:rPr lang="pt-BR" sz="1200" b="1" spc="3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Missão</a:t>
            </a:r>
            <a:endParaRPr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object 17">
            <a:extLst>
              <a:ext uri="{FF2B5EF4-FFF2-40B4-BE49-F238E27FC236}">
                <a16:creationId xmlns:a16="http://schemas.microsoft.com/office/drawing/2014/main" id="{648BD542-9297-46FA-A010-24958E5E016A}"/>
              </a:ext>
            </a:extLst>
          </p:cNvPr>
          <p:cNvSpPr txBox="1"/>
          <p:nvPr/>
        </p:nvSpPr>
        <p:spPr>
          <a:xfrm>
            <a:off x="3586299" y="2692351"/>
            <a:ext cx="1959610" cy="20050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 indent="-318" algn="ctr">
              <a:lnSpc>
                <a:spcPct val="115199"/>
              </a:lnSpc>
              <a:spcBef>
                <a:spcPts val="50"/>
              </a:spcBef>
            </a:pPr>
            <a:r>
              <a:rPr lang="pt-BR" sz="1200" b="1" spc="3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Visão</a:t>
            </a:r>
            <a:endParaRPr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object 17">
            <a:extLst>
              <a:ext uri="{FF2B5EF4-FFF2-40B4-BE49-F238E27FC236}">
                <a16:creationId xmlns:a16="http://schemas.microsoft.com/office/drawing/2014/main" id="{780DE354-6C6B-4CC0-86E2-3E71B83C967F}"/>
              </a:ext>
            </a:extLst>
          </p:cNvPr>
          <p:cNvSpPr txBox="1"/>
          <p:nvPr/>
        </p:nvSpPr>
        <p:spPr>
          <a:xfrm>
            <a:off x="6125663" y="2692351"/>
            <a:ext cx="1959610" cy="20050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 indent="-318" algn="ctr">
              <a:lnSpc>
                <a:spcPct val="115199"/>
              </a:lnSpc>
              <a:spcBef>
                <a:spcPts val="50"/>
              </a:spcBef>
            </a:pPr>
            <a:r>
              <a:rPr lang="pt-BR" sz="1200" b="1" spc="3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Valores</a:t>
            </a:r>
            <a:endParaRPr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9083" y="2162628"/>
            <a:ext cx="828675" cy="828675"/>
          </a:xfrm>
          <a:custGeom>
            <a:avLst/>
            <a:gdLst/>
            <a:ahLst/>
            <a:cxnLst/>
            <a:rect l="l" t="t" r="r" b="b"/>
            <a:pathLst>
              <a:path w="1657350" h="1657350">
                <a:moveTo>
                  <a:pt x="828674" y="1657349"/>
                </a:moveTo>
                <a:lnTo>
                  <a:pt x="788013" y="1656351"/>
                </a:lnTo>
                <a:lnTo>
                  <a:pt x="747450" y="1653359"/>
                </a:lnTo>
                <a:lnTo>
                  <a:pt x="707083" y="1648380"/>
                </a:lnTo>
                <a:lnTo>
                  <a:pt x="667008" y="1641426"/>
                </a:lnTo>
                <a:lnTo>
                  <a:pt x="627323" y="1632515"/>
                </a:lnTo>
                <a:lnTo>
                  <a:pt x="588123" y="1621667"/>
                </a:lnTo>
                <a:lnTo>
                  <a:pt x="549502" y="1608908"/>
                </a:lnTo>
                <a:lnTo>
                  <a:pt x="511554" y="1594270"/>
                </a:lnTo>
                <a:lnTo>
                  <a:pt x="474370" y="1577787"/>
                </a:lnTo>
                <a:lnTo>
                  <a:pt x="438040" y="1559500"/>
                </a:lnTo>
                <a:lnTo>
                  <a:pt x="402650" y="1539452"/>
                </a:lnTo>
                <a:lnTo>
                  <a:pt x="368287" y="1517692"/>
                </a:lnTo>
                <a:lnTo>
                  <a:pt x="335033" y="1494272"/>
                </a:lnTo>
                <a:lnTo>
                  <a:pt x="302969" y="1469249"/>
                </a:lnTo>
                <a:lnTo>
                  <a:pt x="272170" y="1442682"/>
                </a:lnTo>
                <a:lnTo>
                  <a:pt x="242713" y="1414636"/>
                </a:lnTo>
                <a:lnTo>
                  <a:pt x="214667" y="1385178"/>
                </a:lnTo>
                <a:lnTo>
                  <a:pt x="188100" y="1354380"/>
                </a:lnTo>
                <a:lnTo>
                  <a:pt x="163076" y="1322315"/>
                </a:lnTo>
                <a:lnTo>
                  <a:pt x="139656" y="1289061"/>
                </a:lnTo>
                <a:lnTo>
                  <a:pt x="117896" y="1254698"/>
                </a:lnTo>
                <a:lnTo>
                  <a:pt x="97848" y="1219309"/>
                </a:lnTo>
                <a:lnTo>
                  <a:pt x="79561" y="1182978"/>
                </a:lnTo>
                <a:lnTo>
                  <a:pt x="63079" y="1145794"/>
                </a:lnTo>
                <a:lnTo>
                  <a:pt x="48440" y="1107847"/>
                </a:lnTo>
                <a:lnTo>
                  <a:pt x="35682" y="1069226"/>
                </a:lnTo>
                <a:lnTo>
                  <a:pt x="24834" y="1030026"/>
                </a:lnTo>
                <a:lnTo>
                  <a:pt x="15922" y="990341"/>
                </a:lnTo>
                <a:lnTo>
                  <a:pt x="8969" y="950266"/>
                </a:lnTo>
                <a:lnTo>
                  <a:pt x="3990" y="909899"/>
                </a:lnTo>
                <a:lnTo>
                  <a:pt x="998" y="869336"/>
                </a:lnTo>
                <a:lnTo>
                  <a:pt x="0" y="828674"/>
                </a:lnTo>
                <a:lnTo>
                  <a:pt x="62" y="818505"/>
                </a:lnTo>
                <a:lnTo>
                  <a:pt x="1559" y="777859"/>
                </a:lnTo>
                <a:lnTo>
                  <a:pt x="5049" y="737335"/>
                </a:lnTo>
                <a:lnTo>
                  <a:pt x="10523" y="697032"/>
                </a:lnTo>
                <a:lnTo>
                  <a:pt x="17967" y="657046"/>
                </a:lnTo>
                <a:lnTo>
                  <a:pt x="27365" y="617473"/>
                </a:lnTo>
                <a:lnTo>
                  <a:pt x="38694" y="578409"/>
                </a:lnTo>
                <a:lnTo>
                  <a:pt x="51925" y="539948"/>
                </a:lnTo>
                <a:lnTo>
                  <a:pt x="67028" y="502182"/>
                </a:lnTo>
                <a:lnTo>
                  <a:pt x="83966" y="465203"/>
                </a:lnTo>
                <a:lnTo>
                  <a:pt x="102697" y="429100"/>
                </a:lnTo>
                <a:lnTo>
                  <a:pt x="123178" y="393959"/>
                </a:lnTo>
                <a:lnTo>
                  <a:pt x="145358" y="359866"/>
                </a:lnTo>
                <a:lnTo>
                  <a:pt x="169185" y="326902"/>
                </a:lnTo>
                <a:lnTo>
                  <a:pt x="194600" y="295147"/>
                </a:lnTo>
                <a:lnTo>
                  <a:pt x="221543" y="264677"/>
                </a:lnTo>
                <a:lnTo>
                  <a:pt x="249948" y="235566"/>
                </a:lnTo>
                <a:lnTo>
                  <a:pt x="279748" y="207883"/>
                </a:lnTo>
                <a:lnTo>
                  <a:pt x="310870" y="181697"/>
                </a:lnTo>
                <a:lnTo>
                  <a:pt x="343239" y="157068"/>
                </a:lnTo>
                <a:lnTo>
                  <a:pt x="376778" y="134058"/>
                </a:lnTo>
                <a:lnTo>
                  <a:pt x="411405" y="112721"/>
                </a:lnTo>
                <a:lnTo>
                  <a:pt x="447038" y="93109"/>
                </a:lnTo>
                <a:lnTo>
                  <a:pt x="483590" y="75269"/>
                </a:lnTo>
                <a:lnTo>
                  <a:pt x="520974" y="59244"/>
                </a:lnTo>
                <a:lnTo>
                  <a:pt x="559099" y="45073"/>
                </a:lnTo>
                <a:lnTo>
                  <a:pt x="597873" y="32789"/>
                </a:lnTo>
                <a:lnTo>
                  <a:pt x="637203" y="22423"/>
                </a:lnTo>
                <a:lnTo>
                  <a:pt x="676995" y="13999"/>
                </a:lnTo>
                <a:lnTo>
                  <a:pt x="717152" y="7538"/>
                </a:lnTo>
                <a:lnTo>
                  <a:pt x="757577" y="3055"/>
                </a:lnTo>
                <a:lnTo>
                  <a:pt x="798174" y="561"/>
                </a:lnTo>
                <a:lnTo>
                  <a:pt x="828674" y="0"/>
                </a:lnTo>
                <a:lnTo>
                  <a:pt x="838844" y="62"/>
                </a:lnTo>
                <a:lnTo>
                  <a:pt x="879490" y="1559"/>
                </a:lnTo>
                <a:lnTo>
                  <a:pt x="920014" y="5049"/>
                </a:lnTo>
                <a:lnTo>
                  <a:pt x="960317" y="10523"/>
                </a:lnTo>
                <a:lnTo>
                  <a:pt x="1000303" y="17967"/>
                </a:lnTo>
                <a:lnTo>
                  <a:pt x="1039876" y="27365"/>
                </a:lnTo>
                <a:lnTo>
                  <a:pt x="1078940" y="38694"/>
                </a:lnTo>
                <a:lnTo>
                  <a:pt x="1117401" y="51925"/>
                </a:lnTo>
                <a:lnTo>
                  <a:pt x="1155166" y="67028"/>
                </a:lnTo>
                <a:lnTo>
                  <a:pt x="1192145" y="83966"/>
                </a:lnTo>
                <a:lnTo>
                  <a:pt x="1228249" y="102697"/>
                </a:lnTo>
                <a:lnTo>
                  <a:pt x="1263389" y="123178"/>
                </a:lnTo>
                <a:lnTo>
                  <a:pt x="1297483" y="145358"/>
                </a:lnTo>
                <a:lnTo>
                  <a:pt x="1330447" y="169185"/>
                </a:lnTo>
                <a:lnTo>
                  <a:pt x="1362202" y="194600"/>
                </a:lnTo>
                <a:lnTo>
                  <a:pt x="1392672" y="221543"/>
                </a:lnTo>
                <a:lnTo>
                  <a:pt x="1421783" y="249948"/>
                </a:lnTo>
                <a:lnTo>
                  <a:pt x="1449465" y="279748"/>
                </a:lnTo>
                <a:lnTo>
                  <a:pt x="1475652" y="310870"/>
                </a:lnTo>
                <a:lnTo>
                  <a:pt x="1500280" y="343239"/>
                </a:lnTo>
                <a:lnTo>
                  <a:pt x="1523290" y="376778"/>
                </a:lnTo>
                <a:lnTo>
                  <a:pt x="1544627" y="411405"/>
                </a:lnTo>
                <a:lnTo>
                  <a:pt x="1564239" y="447038"/>
                </a:lnTo>
                <a:lnTo>
                  <a:pt x="1582079" y="483590"/>
                </a:lnTo>
                <a:lnTo>
                  <a:pt x="1598104" y="520974"/>
                </a:lnTo>
                <a:lnTo>
                  <a:pt x="1612276" y="559099"/>
                </a:lnTo>
                <a:lnTo>
                  <a:pt x="1624559" y="597873"/>
                </a:lnTo>
                <a:lnTo>
                  <a:pt x="1634925" y="637203"/>
                </a:lnTo>
                <a:lnTo>
                  <a:pt x="1643349" y="676995"/>
                </a:lnTo>
                <a:lnTo>
                  <a:pt x="1649811" y="717152"/>
                </a:lnTo>
                <a:lnTo>
                  <a:pt x="1654294" y="757577"/>
                </a:lnTo>
                <a:lnTo>
                  <a:pt x="1656788" y="798174"/>
                </a:lnTo>
                <a:lnTo>
                  <a:pt x="1657349" y="828674"/>
                </a:lnTo>
                <a:lnTo>
                  <a:pt x="1657287" y="838844"/>
                </a:lnTo>
                <a:lnTo>
                  <a:pt x="1655790" y="879490"/>
                </a:lnTo>
                <a:lnTo>
                  <a:pt x="1652300" y="920014"/>
                </a:lnTo>
                <a:lnTo>
                  <a:pt x="1646826" y="960317"/>
                </a:lnTo>
                <a:lnTo>
                  <a:pt x="1639381" y="1000303"/>
                </a:lnTo>
                <a:lnTo>
                  <a:pt x="1629983" y="1039876"/>
                </a:lnTo>
                <a:lnTo>
                  <a:pt x="1618655" y="1078940"/>
                </a:lnTo>
                <a:lnTo>
                  <a:pt x="1605423" y="1117401"/>
                </a:lnTo>
                <a:lnTo>
                  <a:pt x="1590320" y="1155166"/>
                </a:lnTo>
                <a:lnTo>
                  <a:pt x="1573383" y="1192145"/>
                </a:lnTo>
                <a:lnTo>
                  <a:pt x="1554651" y="1228249"/>
                </a:lnTo>
                <a:lnTo>
                  <a:pt x="1534170" y="1263389"/>
                </a:lnTo>
                <a:lnTo>
                  <a:pt x="1511990" y="1297483"/>
                </a:lnTo>
                <a:lnTo>
                  <a:pt x="1488164" y="1330447"/>
                </a:lnTo>
                <a:lnTo>
                  <a:pt x="1462749" y="1362202"/>
                </a:lnTo>
                <a:lnTo>
                  <a:pt x="1435806" y="1392672"/>
                </a:lnTo>
                <a:lnTo>
                  <a:pt x="1407401" y="1421783"/>
                </a:lnTo>
                <a:lnTo>
                  <a:pt x="1377601" y="1449465"/>
                </a:lnTo>
                <a:lnTo>
                  <a:pt x="1346479" y="1475652"/>
                </a:lnTo>
                <a:lnTo>
                  <a:pt x="1314110" y="1500280"/>
                </a:lnTo>
                <a:lnTo>
                  <a:pt x="1280571" y="1523290"/>
                </a:lnTo>
                <a:lnTo>
                  <a:pt x="1245943" y="1544627"/>
                </a:lnTo>
                <a:lnTo>
                  <a:pt x="1210310" y="1564239"/>
                </a:lnTo>
                <a:lnTo>
                  <a:pt x="1173758" y="1582079"/>
                </a:lnTo>
                <a:lnTo>
                  <a:pt x="1136375" y="1598104"/>
                </a:lnTo>
                <a:lnTo>
                  <a:pt x="1098250" y="1612276"/>
                </a:lnTo>
                <a:lnTo>
                  <a:pt x="1059476" y="1624559"/>
                </a:lnTo>
                <a:lnTo>
                  <a:pt x="1020146" y="1634925"/>
                </a:lnTo>
                <a:lnTo>
                  <a:pt x="980354" y="1643349"/>
                </a:lnTo>
                <a:lnTo>
                  <a:pt x="940197" y="1649811"/>
                </a:lnTo>
                <a:lnTo>
                  <a:pt x="899772" y="1654294"/>
                </a:lnTo>
                <a:lnTo>
                  <a:pt x="859175" y="1656788"/>
                </a:lnTo>
                <a:lnTo>
                  <a:pt x="828674" y="1657349"/>
                </a:lnTo>
                <a:close/>
              </a:path>
            </a:pathLst>
          </a:custGeom>
          <a:solidFill>
            <a:srgbClr val="00D3FF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3" name="object 3"/>
          <p:cNvSpPr/>
          <p:nvPr/>
        </p:nvSpPr>
        <p:spPr>
          <a:xfrm>
            <a:off x="3118408" y="2162628"/>
            <a:ext cx="828675" cy="828675"/>
          </a:xfrm>
          <a:custGeom>
            <a:avLst/>
            <a:gdLst/>
            <a:ahLst/>
            <a:cxnLst/>
            <a:rect l="l" t="t" r="r" b="b"/>
            <a:pathLst>
              <a:path w="1657350" h="1657350">
                <a:moveTo>
                  <a:pt x="828674" y="1657349"/>
                </a:moveTo>
                <a:lnTo>
                  <a:pt x="788013" y="1656351"/>
                </a:lnTo>
                <a:lnTo>
                  <a:pt x="747450" y="1653359"/>
                </a:lnTo>
                <a:lnTo>
                  <a:pt x="707083" y="1648380"/>
                </a:lnTo>
                <a:lnTo>
                  <a:pt x="667008" y="1641426"/>
                </a:lnTo>
                <a:lnTo>
                  <a:pt x="627323" y="1632515"/>
                </a:lnTo>
                <a:lnTo>
                  <a:pt x="588123" y="1621667"/>
                </a:lnTo>
                <a:lnTo>
                  <a:pt x="549502" y="1608908"/>
                </a:lnTo>
                <a:lnTo>
                  <a:pt x="511554" y="1594270"/>
                </a:lnTo>
                <a:lnTo>
                  <a:pt x="474370" y="1577787"/>
                </a:lnTo>
                <a:lnTo>
                  <a:pt x="438040" y="1559500"/>
                </a:lnTo>
                <a:lnTo>
                  <a:pt x="402650" y="1539452"/>
                </a:lnTo>
                <a:lnTo>
                  <a:pt x="368287" y="1517692"/>
                </a:lnTo>
                <a:lnTo>
                  <a:pt x="335033" y="1494272"/>
                </a:lnTo>
                <a:lnTo>
                  <a:pt x="302969" y="1469249"/>
                </a:lnTo>
                <a:lnTo>
                  <a:pt x="272170" y="1442682"/>
                </a:lnTo>
                <a:lnTo>
                  <a:pt x="242713" y="1414636"/>
                </a:lnTo>
                <a:lnTo>
                  <a:pt x="214667" y="1385178"/>
                </a:lnTo>
                <a:lnTo>
                  <a:pt x="188100" y="1354380"/>
                </a:lnTo>
                <a:lnTo>
                  <a:pt x="163076" y="1322315"/>
                </a:lnTo>
                <a:lnTo>
                  <a:pt x="139656" y="1289061"/>
                </a:lnTo>
                <a:lnTo>
                  <a:pt x="117896" y="1254698"/>
                </a:lnTo>
                <a:lnTo>
                  <a:pt x="97848" y="1219309"/>
                </a:lnTo>
                <a:lnTo>
                  <a:pt x="79561" y="1182978"/>
                </a:lnTo>
                <a:lnTo>
                  <a:pt x="63079" y="1145794"/>
                </a:lnTo>
                <a:lnTo>
                  <a:pt x="48440" y="1107847"/>
                </a:lnTo>
                <a:lnTo>
                  <a:pt x="35682" y="1069226"/>
                </a:lnTo>
                <a:lnTo>
                  <a:pt x="24834" y="1030026"/>
                </a:lnTo>
                <a:lnTo>
                  <a:pt x="15922" y="990341"/>
                </a:lnTo>
                <a:lnTo>
                  <a:pt x="8969" y="950266"/>
                </a:lnTo>
                <a:lnTo>
                  <a:pt x="3990" y="909899"/>
                </a:lnTo>
                <a:lnTo>
                  <a:pt x="998" y="869336"/>
                </a:lnTo>
                <a:lnTo>
                  <a:pt x="0" y="828674"/>
                </a:lnTo>
                <a:lnTo>
                  <a:pt x="62" y="818505"/>
                </a:lnTo>
                <a:lnTo>
                  <a:pt x="1559" y="777859"/>
                </a:lnTo>
                <a:lnTo>
                  <a:pt x="5049" y="737335"/>
                </a:lnTo>
                <a:lnTo>
                  <a:pt x="10523" y="697032"/>
                </a:lnTo>
                <a:lnTo>
                  <a:pt x="17967" y="657046"/>
                </a:lnTo>
                <a:lnTo>
                  <a:pt x="27365" y="617473"/>
                </a:lnTo>
                <a:lnTo>
                  <a:pt x="38694" y="578409"/>
                </a:lnTo>
                <a:lnTo>
                  <a:pt x="51925" y="539948"/>
                </a:lnTo>
                <a:lnTo>
                  <a:pt x="67028" y="502182"/>
                </a:lnTo>
                <a:lnTo>
                  <a:pt x="83966" y="465203"/>
                </a:lnTo>
                <a:lnTo>
                  <a:pt x="102697" y="429100"/>
                </a:lnTo>
                <a:lnTo>
                  <a:pt x="123178" y="393959"/>
                </a:lnTo>
                <a:lnTo>
                  <a:pt x="145358" y="359866"/>
                </a:lnTo>
                <a:lnTo>
                  <a:pt x="169185" y="326902"/>
                </a:lnTo>
                <a:lnTo>
                  <a:pt x="194600" y="295147"/>
                </a:lnTo>
                <a:lnTo>
                  <a:pt x="221543" y="264677"/>
                </a:lnTo>
                <a:lnTo>
                  <a:pt x="249948" y="235566"/>
                </a:lnTo>
                <a:lnTo>
                  <a:pt x="279748" y="207883"/>
                </a:lnTo>
                <a:lnTo>
                  <a:pt x="310870" y="181697"/>
                </a:lnTo>
                <a:lnTo>
                  <a:pt x="343239" y="157068"/>
                </a:lnTo>
                <a:lnTo>
                  <a:pt x="376778" y="134058"/>
                </a:lnTo>
                <a:lnTo>
                  <a:pt x="411405" y="112721"/>
                </a:lnTo>
                <a:lnTo>
                  <a:pt x="447038" y="93109"/>
                </a:lnTo>
                <a:lnTo>
                  <a:pt x="483590" y="75269"/>
                </a:lnTo>
                <a:lnTo>
                  <a:pt x="520974" y="59244"/>
                </a:lnTo>
                <a:lnTo>
                  <a:pt x="559099" y="45073"/>
                </a:lnTo>
                <a:lnTo>
                  <a:pt x="597873" y="32789"/>
                </a:lnTo>
                <a:lnTo>
                  <a:pt x="637203" y="22423"/>
                </a:lnTo>
                <a:lnTo>
                  <a:pt x="676995" y="13999"/>
                </a:lnTo>
                <a:lnTo>
                  <a:pt x="717152" y="7538"/>
                </a:lnTo>
                <a:lnTo>
                  <a:pt x="757577" y="3055"/>
                </a:lnTo>
                <a:lnTo>
                  <a:pt x="798174" y="561"/>
                </a:lnTo>
                <a:lnTo>
                  <a:pt x="828674" y="0"/>
                </a:lnTo>
                <a:lnTo>
                  <a:pt x="838844" y="62"/>
                </a:lnTo>
                <a:lnTo>
                  <a:pt x="879490" y="1559"/>
                </a:lnTo>
                <a:lnTo>
                  <a:pt x="920014" y="5049"/>
                </a:lnTo>
                <a:lnTo>
                  <a:pt x="960317" y="10523"/>
                </a:lnTo>
                <a:lnTo>
                  <a:pt x="1000303" y="17967"/>
                </a:lnTo>
                <a:lnTo>
                  <a:pt x="1039876" y="27365"/>
                </a:lnTo>
                <a:lnTo>
                  <a:pt x="1078940" y="38694"/>
                </a:lnTo>
                <a:lnTo>
                  <a:pt x="1117401" y="51925"/>
                </a:lnTo>
                <a:lnTo>
                  <a:pt x="1155166" y="67028"/>
                </a:lnTo>
                <a:lnTo>
                  <a:pt x="1192145" y="83966"/>
                </a:lnTo>
                <a:lnTo>
                  <a:pt x="1228249" y="102697"/>
                </a:lnTo>
                <a:lnTo>
                  <a:pt x="1263389" y="123178"/>
                </a:lnTo>
                <a:lnTo>
                  <a:pt x="1297483" y="145358"/>
                </a:lnTo>
                <a:lnTo>
                  <a:pt x="1330447" y="169185"/>
                </a:lnTo>
                <a:lnTo>
                  <a:pt x="1362202" y="194600"/>
                </a:lnTo>
                <a:lnTo>
                  <a:pt x="1392672" y="221543"/>
                </a:lnTo>
                <a:lnTo>
                  <a:pt x="1421783" y="249948"/>
                </a:lnTo>
                <a:lnTo>
                  <a:pt x="1449465" y="279748"/>
                </a:lnTo>
                <a:lnTo>
                  <a:pt x="1475652" y="310870"/>
                </a:lnTo>
                <a:lnTo>
                  <a:pt x="1500280" y="343239"/>
                </a:lnTo>
                <a:lnTo>
                  <a:pt x="1523290" y="376778"/>
                </a:lnTo>
                <a:lnTo>
                  <a:pt x="1544627" y="411405"/>
                </a:lnTo>
                <a:lnTo>
                  <a:pt x="1564239" y="447038"/>
                </a:lnTo>
                <a:lnTo>
                  <a:pt x="1582079" y="483590"/>
                </a:lnTo>
                <a:lnTo>
                  <a:pt x="1598104" y="520974"/>
                </a:lnTo>
                <a:lnTo>
                  <a:pt x="1612276" y="559099"/>
                </a:lnTo>
                <a:lnTo>
                  <a:pt x="1624559" y="597873"/>
                </a:lnTo>
                <a:lnTo>
                  <a:pt x="1634925" y="637203"/>
                </a:lnTo>
                <a:lnTo>
                  <a:pt x="1643349" y="676995"/>
                </a:lnTo>
                <a:lnTo>
                  <a:pt x="1649811" y="717152"/>
                </a:lnTo>
                <a:lnTo>
                  <a:pt x="1654294" y="757577"/>
                </a:lnTo>
                <a:lnTo>
                  <a:pt x="1656788" y="798174"/>
                </a:lnTo>
                <a:lnTo>
                  <a:pt x="1657349" y="828674"/>
                </a:lnTo>
                <a:lnTo>
                  <a:pt x="1657287" y="838844"/>
                </a:lnTo>
                <a:lnTo>
                  <a:pt x="1655790" y="879490"/>
                </a:lnTo>
                <a:lnTo>
                  <a:pt x="1652300" y="920014"/>
                </a:lnTo>
                <a:lnTo>
                  <a:pt x="1646826" y="960317"/>
                </a:lnTo>
                <a:lnTo>
                  <a:pt x="1639381" y="1000303"/>
                </a:lnTo>
                <a:lnTo>
                  <a:pt x="1629983" y="1039876"/>
                </a:lnTo>
                <a:lnTo>
                  <a:pt x="1618655" y="1078940"/>
                </a:lnTo>
                <a:lnTo>
                  <a:pt x="1605423" y="1117401"/>
                </a:lnTo>
                <a:lnTo>
                  <a:pt x="1590320" y="1155166"/>
                </a:lnTo>
                <a:lnTo>
                  <a:pt x="1573383" y="1192145"/>
                </a:lnTo>
                <a:lnTo>
                  <a:pt x="1554651" y="1228249"/>
                </a:lnTo>
                <a:lnTo>
                  <a:pt x="1534170" y="1263389"/>
                </a:lnTo>
                <a:lnTo>
                  <a:pt x="1511990" y="1297483"/>
                </a:lnTo>
                <a:lnTo>
                  <a:pt x="1488164" y="1330447"/>
                </a:lnTo>
                <a:lnTo>
                  <a:pt x="1462749" y="1362202"/>
                </a:lnTo>
                <a:lnTo>
                  <a:pt x="1435806" y="1392672"/>
                </a:lnTo>
                <a:lnTo>
                  <a:pt x="1407401" y="1421783"/>
                </a:lnTo>
                <a:lnTo>
                  <a:pt x="1377601" y="1449465"/>
                </a:lnTo>
                <a:lnTo>
                  <a:pt x="1346479" y="1475652"/>
                </a:lnTo>
                <a:lnTo>
                  <a:pt x="1314110" y="1500280"/>
                </a:lnTo>
                <a:lnTo>
                  <a:pt x="1280571" y="1523290"/>
                </a:lnTo>
                <a:lnTo>
                  <a:pt x="1245943" y="1544627"/>
                </a:lnTo>
                <a:lnTo>
                  <a:pt x="1210310" y="1564239"/>
                </a:lnTo>
                <a:lnTo>
                  <a:pt x="1173758" y="1582079"/>
                </a:lnTo>
                <a:lnTo>
                  <a:pt x="1136375" y="1598104"/>
                </a:lnTo>
                <a:lnTo>
                  <a:pt x="1098250" y="1612276"/>
                </a:lnTo>
                <a:lnTo>
                  <a:pt x="1059476" y="1624559"/>
                </a:lnTo>
                <a:lnTo>
                  <a:pt x="1020146" y="1634925"/>
                </a:lnTo>
                <a:lnTo>
                  <a:pt x="980354" y="1643349"/>
                </a:lnTo>
                <a:lnTo>
                  <a:pt x="940197" y="1649811"/>
                </a:lnTo>
                <a:lnTo>
                  <a:pt x="899772" y="1654294"/>
                </a:lnTo>
                <a:lnTo>
                  <a:pt x="859175" y="1656788"/>
                </a:lnTo>
                <a:lnTo>
                  <a:pt x="828674" y="1657349"/>
                </a:lnTo>
                <a:close/>
              </a:path>
            </a:pathLst>
          </a:custGeom>
          <a:solidFill>
            <a:srgbClr val="01B6DD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4" name="object 4"/>
          <p:cNvSpPr/>
          <p:nvPr/>
        </p:nvSpPr>
        <p:spPr>
          <a:xfrm>
            <a:off x="5197732" y="2162628"/>
            <a:ext cx="828675" cy="828675"/>
          </a:xfrm>
          <a:custGeom>
            <a:avLst/>
            <a:gdLst/>
            <a:ahLst/>
            <a:cxnLst/>
            <a:rect l="l" t="t" r="r" b="b"/>
            <a:pathLst>
              <a:path w="1657350" h="1657350">
                <a:moveTo>
                  <a:pt x="828674" y="1657349"/>
                </a:moveTo>
                <a:lnTo>
                  <a:pt x="788013" y="1656351"/>
                </a:lnTo>
                <a:lnTo>
                  <a:pt x="747450" y="1653359"/>
                </a:lnTo>
                <a:lnTo>
                  <a:pt x="707083" y="1648380"/>
                </a:lnTo>
                <a:lnTo>
                  <a:pt x="667008" y="1641426"/>
                </a:lnTo>
                <a:lnTo>
                  <a:pt x="627323" y="1632515"/>
                </a:lnTo>
                <a:lnTo>
                  <a:pt x="588123" y="1621667"/>
                </a:lnTo>
                <a:lnTo>
                  <a:pt x="549502" y="1608908"/>
                </a:lnTo>
                <a:lnTo>
                  <a:pt x="511554" y="1594270"/>
                </a:lnTo>
                <a:lnTo>
                  <a:pt x="474370" y="1577787"/>
                </a:lnTo>
                <a:lnTo>
                  <a:pt x="438040" y="1559500"/>
                </a:lnTo>
                <a:lnTo>
                  <a:pt x="402650" y="1539452"/>
                </a:lnTo>
                <a:lnTo>
                  <a:pt x="368287" y="1517692"/>
                </a:lnTo>
                <a:lnTo>
                  <a:pt x="335033" y="1494272"/>
                </a:lnTo>
                <a:lnTo>
                  <a:pt x="302969" y="1469249"/>
                </a:lnTo>
                <a:lnTo>
                  <a:pt x="272170" y="1442682"/>
                </a:lnTo>
                <a:lnTo>
                  <a:pt x="242713" y="1414636"/>
                </a:lnTo>
                <a:lnTo>
                  <a:pt x="214667" y="1385178"/>
                </a:lnTo>
                <a:lnTo>
                  <a:pt x="188100" y="1354380"/>
                </a:lnTo>
                <a:lnTo>
                  <a:pt x="163076" y="1322315"/>
                </a:lnTo>
                <a:lnTo>
                  <a:pt x="139656" y="1289061"/>
                </a:lnTo>
                <a:lnTo>
                  <a:pt x="117896" y="1254698"/>
                </a:lnTo>
                <a:lnTo>
                  <a:pt x="97848" y="1219309"/>
                </a:lnTo>
                <a:lnTo>
                  <a:pt x="79561" y="1182978"/>
                </a:lnTo>
                <a:lnTo>
                  <a:pt x="63079" y="1145794"/>
                </a:lnTo>
                <a:lnTo>
                  <a:pt x="48440" y="1107847"/>
                </a:lnTo>
                <a:lnTo>
                  <a:pt x="35682" y="1069226"/>
                </a:lnTo>
                <a:lnTo>
                  <a:pt x="24834" y="1030026"/>
                </a:lnTo>
                <a:lnTo>
                  <a:pt x="15922" y="990341"/>
                </a:lnTo>
                <a:lnTo>
                  <a:pt x="8969" y="950266"/>
                </a:lnTo>
                <a:lnTo>
                  <a:pt x="3990" y="909899"/>
                </a:lnTo>
                <a:lnTo>
                  <a:pt x="998" y="869336"/>
                </a:lnTo>
                <a:lnTo>
                  <a:pt x="0" y="828674"/>
                </a:lnTo>
                <a:lnTo>
                  <a:pt x="62" y="818505"/>
                </a:lnTo>
                <a:lnTo>
                  <a:pt x="1559" y="777859"/>
                </a:lnTo>
                <a:lnTo>
                  <a:pt x="5049" y="737335"/>
                </a:lnTo>
                <a:lnTo>
                  <a:pt x="10523" y="697032"/>
                </a:lnTo>
                <a:lnTo>
                  <a:pt x="17967" y="657046"/>
                </a:lnTo>
                <a:lnTo>
                  <a:pt x="27365" y="617473"/>
                </a:lnTo>
                <a:lnTo>
                  <a:pt x="38694" y="578409"/>
                </a:lnTo>
                <a:lnTo>
                  <a:pt x="51925" y="539948"/>
                </a:lnTo>
                <a:lnTo>
                  <a:pt x="67028" y="502182"/>
                </a:lnTo>
                <a:lnTo>
                  <a:pt x="83966" y="465203"/>
                </a:lnTo>
                <a:lnTo>
                  <a:pt x="102697" y="429100"/>
                </a:lnTo>
                <a:lnTo>
                  <a:pt x="123178" y="393959"/>
                </a:lnTo>
                <a:lnTo>
                  <a:pt x="145358" y="359866"/>
                </a:lnTo>
                <a:lnTo>
                  <a:pt x="169185" y="326902"/>
                </a:lnTo>
                <a:lnTo>
                  <a:pt x="194600" y="295147"/>
                </a:lnTo>
                <a:lnTo>
                  <a:pt x="221543" y="264677"/>
                </a:lnTo>
                <a:lnTo>
                  <a:pt x="249948" y="235566"/>
                </a:lnTo>
                <a:lnTo>
                  <a:pt x="279748" y="207883"/>
                </a:lnTo>
                <a:lnTo>
                  <a:pt x="310870" y="181697"/>
                </a:lnTo>
                <a:lnTo>
                  <a:pt x="343239" y="157068"/>
                </a:lnTo>
                <a:lnTo>
                  <a:pt x="376778" y="134058"/>
                </a:lnTo>
                <a:lnTo>
                  <a:pt x="411405" y="112721"/>
                </a:lnTo>
                <a:lnTo>
                  <a:pt x="447038" y="93109"/>
                </a:lnTo>
                <a:lnTo>
                  <a:pt x="483590" y="75269"/>
                </a:lnTo>
                <a:lnTo>
                  <a:pt x="520974" y="59244"/>
                </a:lnTo>
                <a:lnTo>
                  <a:pt x="559099" y="45073"/>
                </a:lnTo>
                <a:lnTo>
                  <a:pt x="597873" y="32789"/>
                </a:lnTo>
                <a:lnTo>
                  <a:pt x="637203" y="22423"/>
                </a:lnTo>
                <a:lnTo>
                  <a:pt x="676995" y="13999"/>
                </a:lnTo>
                <a:lnTo>
                  <a:pt x="717152" y="7538"/>
                </a:lnTo>
                <a:lnTo>
                  <a:pt x="757577" y="3055"/>
                </a:lnTo>
                <a:lnTo>
                  <a:pt x="798174" y="561"/>
                </a:lnTo>
                <a:lnTo>
                  <a:pt x="828674" y="0"/>
                </a:lnTo>
                <a:lnTo>
                  <a:pt x="838844" y="62"/>
                </a:lnTo>
                <a:lnTo>
                  <a:pt x="879490" y="1559"/>
                </a:lnTo>
                <a:lnTo>
                  <a:pt x="920014" y="5049"/>
                </a:lnTo>
                <a:lnTo>
                  <a:pt x="960317" y="10523"/>
                </a:lnTo>
                <a:lnTo>
                  <a:pt x="1000303" y="17967"/>
                </a:lnTo>
                <a:lnTo>
                  <a:pt x="1039876" y="27365"/>
                </a:lnTo>
                <a:lnTo>
                  <a:pt x="1078940" y="38694"/>
                </a:lnTo>
                <a:lnTo>
                  <a:pt x="1117401" y="51925"/>
                </a:lnTo>
                <a:lnTo>
                  <a:pt x="1155166" y="67028"/>
                </a:lnTo>
                <a:lnTo>
                  <a:pt x="1192145" y="83966"/>
                </a:lnTo>
                <a:lnTo>
                  <a:pt x="1228249" y="102697"/>
                </a:lnTo>
                <a:lnTo>
                  <a:pt x="1263389" y="123178"/>
                </a:lnTo>
                <a:lnTo>
                  <a:pt x="1297483" y="145358"/>
                </a:lnTo>
                <a:lnTo>
                  <a:pt x="1330447" y="169185"/>
                </a:lnTo>
                <a:lnTo>
                  <a:pt x="1362202" y="194600"/>
                </a:lnTo>
                <a:lnTo>
                  <a:pt x="1392672" y="221543"/>
                </a:lnTo>
                <a:lnTo>
                  <a:pt x="1421783" y="249948"/>
                </a:lnTo>
                <a:lnTo>
                  <a:pt x="1449465" y="279748"/>
                </a:lnTo>
                <a:lnTo>
                  <a:pt x="1475652" y="310870"/>
                </a:lnTo>
                <a:lnTo>
                  <a:pt x="1500280" y="343239"/>
                </a:lnTo>
                <a:lnTo>
                  <a:pt x="1523290" y="376778"/>
                </a:lnTo>
                <a:lnTo>
                  <a:pt x="1544627" y="411405"/>
                </a:lnTo>
                <a:lnTo>
                  <a:pt x="1564239" y="447038"/>
                </a:lnTo>
                <a:lnTo>
                  <a:pt x="1582079" y="483590"/>
                </a:lnTo>
                <a:lnTo>
                  <a:pt x="1598104" y="520974"/>
                </a:lnTo>
                <a:lnTo>
                  <a:pt x="1612276" y="559099"/>
                </a:lnTo>
                <a:lnTo>
                  <a:pt x="1624559" y="597873"/>
                </a:lnTo>
                <a:lnTo>
                  <a:pt x="1634925" y="637203"/>
                </a:lnTo>
                <a:lnTo>
                  <a:pt x="1643349" y="676995"/>
                </a:lnTo>
                <a:lnTo>
                  <a:pt x="1649811" y="717152"/>
                </a:lnTo>
                <a:lnTo>
                  <a:pt x="1654294" y="757577"/>
                </a:lnTo>
                <a:lnTo>
                  <a:pt x="1656788" y="798174"/>
                </a:lnTo>
                <a:lnTo>
                  <a:pt x="1657349" y="828674"/>
                </a:lnTo>
                <a:lnTo>
                  <a:pt x="1657287" y="838844"/>
                </a:lnTo>
                <a:lnTo>
                  <a:pt x="1655790" y="879490"/>
                </a:lnTo>
                <a:lnTo>
                  <a:pt x="1652300" y="920014"/>
                </a:lnTo>
                <a:lnTo>
                  <a:pt x="1646826" y="960317"/>
                </a:lnTo>
                <a:lnTo>
                  <a:pt x="1639381" y="1000303"/>
                </a:lnTo>
                <a:lnTo>
                  <a:pt x="1629983" y="1039876"/>
                </a:lnTo>
                <a:lnTo>
                  <a:pt x="1618655" y="1078940"/>
                </a:lnTo>
                <a:lnTo>
                  <a:pt x="1605423" y="1117401"/>
                </a:lnTo>
                <a:lnTo>
                  <a:pt x="1590320" y="1155166"/>
                </a:lnTo>
                <a:lnTo>
                  <a:pt x="1573383" y="1192145"/>
                </a:lnTo>
                <a:lnTo>
                  <a:pt x="1554651" y="1228249"/>
                </a:lnTo>
                <a:lnTo>
                  <a:pt x="1534170" y="1263389"/>
                </a:lnTo>
                <a:lnTo>
                  <a:pt x="1511990" y="1297483"/>
                </a:lnTo>
                <a:lnTo>
                  <a:pt x="1488164" y="1330447"/>
                </a:lnTo>
                <a:lnTo>
                  <a:pt x="1462749" y="1362202"/>
                </a:lnTo>
                <a:lnTo>
                  <a:pt x="1435806" y="1392672"/>
                </a:lnTo>
                <a:lnTo>
                  <a:pt x="1407401" y="1421783"/>
                </a:lnTo>
                <a:lnTo>
                  <a:pt x="1377601" y="1449465"/>
                </a:lnTo>
                <a:lnTo>
                  <a:pt x="1346479" y="1475652"/>
                </a:lnTo>
                <a:lnTo>
                  <a:pt x="1314110" y="1500280"/>
                </a:lnTo>
                <a:lnTo>
                  <a:pt x="1280571" y="1523290"/>
                </a:lnTo>
                <a:lnTo>
                  <a:pt x="1245943" y="1544627"/>
                </a:lnTo>
                <a:lnTo>
                  <a:pt x="1210310" y="1564239"/>
                </a:lnTo>
                <a:lnTo>
                  <a:pt x="1173758" y="1582079"/>
                </a:lnTo>
                <a:lnTo>
                  <a:pt x="1136375" y="1598104"/>
                </a:lnTo>
                <a:lnTo>
                  <a:pt x="1098250" y="1612276"/>
                </a:lnTo>
                <a:lnTo>
                  <a:pt x="1059476" y="1624559"/>
                </a:lnTo>
                <a:lnTo>
                  <a:pt x="1020146" y="1634925"/>
                </a:lnTo>
                <a:lnTo>
                  <a:pt x="980354" y="1643349"/>
                </a:lnTo>
                <a:lnTo>
                  <a:pt x="940197" y="1649811"/>
                </a:lnTo>
                <a:lnTo>
                  <a:pt x="899772" y="1654294"/>
                </a:lnTo>
                <a:lnTo>
                  <a:pt x="859175" y="1656788"/>
                </a:lnTo>
                <a:lnTo>
                  <a:pt x="828674" y="1657349"/>
                </a:lnTo>
                <a:close/>
              </a:path>
            </a:pathLst>
          </a:custGeom>
          <a:solidFill>
            <a:srgbClr val="0197B5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5" name="object 5"/>
          <p:cNvSpPr/>
          <p:nvPr/>
        </p:nvSpPr>
        <p:spPr>
          <a:xfrm>
            <a:off x="7277057" y="2162628"/>
            <a:ext cx="828675" cy="828675"/>
          </a:xfrm>
          <a:custGeom>
            <a:avLst/>
            <a:gdLst/>
            <a:ahLst/>
            <a:cxnLst/>
            <a:rect l="l" t="t" r="r" b="b"/>
            <a:pathLst>
              <a:path w="1657350" h="1657350">
                <a:moveTo>
                  <a:pt x="828674" y="1657349"/>
                </a:moveTo>
                <a:lnTo>
                  <a:pt x="788013" y="1656351"/>
                </a:lnTo>
                <a:lnTo>
                  <a:pt x="747450" y="1653359"/>
                </a:lnTo>
                <a:lnTo>
                  <a:pt x="707083" y="1648380"/>
                </a:lnTo>
                <a:lnTo>
                  <a:pt x="667008" y="1641426"/>
                </a:lnTo>
                <a:lnTo>
                  <a:pt x="627323" y="1632515"/>
                </a:lnTo>
                <a:lnTo>
                  <a:pt x="588123" y="1621667"/>
                </a:lnTo>
                <a:lnTo>
                  <a:pt x="549502" y="1608908"/>
                </a:lnTo>
                <a:lnTo>
                  <a:pt x="511554" y="1594270"/>
                </a:lnTo>
                <a:lnTo>
                  <a:pt x="474370" y="1577787"/>
                </a:lnTo>
                <a:lnTo>
                  <a:pt x="438040" y="1559500"/>
                </a:lnTo>
                <a:lnTo>
                  <a:pt x="402650" y="1539452"/>
                </a:lnTo>
                <a:lnTo>
                  <a:pt x="368287" y="1517692"/>
                </a:lnTo>
                <a:lnTo>
                  <a:pt x="335033" y="1494272"/>
                </a:lnTo>
                <a:lnTo>
                  <a:pt x="302969" y="1469249"/>
                </a:lnTo>
                <a:lnTo>
                  <a:pt x="272170" y="1442682"/>
                </a:lnTo>
                <a:lnTo>
                  <a:pt x="242713" y="1414636"/>
                </a:lnTo>
                <a:lnTo>
                  <a:pt x="214667" y="1385178"/>
                </a:lnTo>
                <a:lnTo>
                  <a:pt x="188100" y="1354380"/>
                </a:lnTo>
                <a:lnTo>
                  <a:pt x="163076" y="1322315"/>
                </a:lnTo>
                <a:lnTo>
                  <a:pt x="139656" y="1289061"/>
                </a:lnTo>
                <a:lnTo>
                  <a:pt x="117896" y="1254698"/>
                </a:lnTo>
                <a:lnTo>
                  <a:pt x="97848" y="1219309"/>
                </a:lnTo>
                <a:lnTo>
                  <a:pt x="79561" y="1182978"/>
                </a:lnTo>
                <a:lnTo>
                  <a:pt x="63079" y="1145794"/>
                </a:lnTo>
                <a:lnTo>
                  <a:pt x="48440" y="1107847"/>
                </a:lnTo>
                <a:lnTo>
                  <a:pt x="35682" y="1069226"/>
                </a:lnTo>
                <a:lnTo>
                  <a:pt x="24834" y="1030026"/>
                </a:lnTo>
                <a:lnTo>
                  <a:pt x="15922" y="990341"/>
                </a:lnTo>
                <a:lnTo>
                  <a:pt x="8969" y="950266"/>
                </a:lnTo>
                <a:lnTo>
                  <a:pt x="3990" y="909899"/>
                </a:lnTo>
                <a:lnTo>
                  <a:pt x="998" y="869336"/>
                </a:lnTo>
                <a:lnTo>
                  <a:pt x="0" y="828674"/>
                </a:lnTo>
                <a:lnTo>
                  <a:pt x="62" y="818505"/>
                </a:lnTo>
                <a:lnTo>
                  <a:pt x="1559" y="777859"/>
                </a:lnTo>
                <a:lnTo>
                  <a:pt x="5049" y="737335"/>
                </a:lnTo>
                <a:lnTo>
                  <a:pt x="10523" y="697032"/>
                </a:lnTo>
                <a:lnTo>
                  <a:pt x="17967" y="657046"/>
                </a:lnTo>
                <a:lnTo>
                  <a:pt x="27365" y="617473"/>
                </a:lnTo>
                <a:lnTo>
                  <a:pt x="38694" y="578409"/>
                </a:lnTo>
                <a:lnTo>
                  <a:pt x="51925" y="539948"/>
                </a:lnTo>
                <a:lnTo>
                  <a:pt x="67028" y="502182"/>
                </a:lnTo>
                <a:lnTo>
                  <a:pt x="83966" y="465203"/>
                </a:lnTo>
                <a:lnTo>
                  <a:pt x="102697" y="429100"/>
                </a:lnTo>
                <a:lnTo>
                  <a:pt x="123178" y="393959"/>
                </a:lnTo>
                <a:lnTo>
                  <a:pt x="145358" y="359866"/>
                </a:lnTo>
                <a:lnTo>
                  <a:pt x="169185" y="326902"/>
                </a:lnTo>
                <a:lnTo>
                  <a:pt x="194600" y="295147"/>
                </a:lnTo>
                <a:lnTo>
                  <a:pt x="221543" y="264677"/>
                </a:lnTo>
                <a:lnTo>
                  <a:pt x="249948" y="235566"/>
                </a:lnTo>
                <a:lnTo>
                  <a:pt x="279748" y="207883"/>
                </a:lnTo>
                <a:lnTo>
                  <a:pt x="310870" y="181697"/>
                </a:lnTo>
                <a:lnTo>
                  <a:pt x="343239" y="157068"/>
                </a:lnTo>
                <a:lnTo>
                  <a:pt x="376778" y="134058"/>
                </a:lnTo>
                <a:lnTo>
                  <a:pt x="411405" y="112721"/>
                </a:lnTo>
                <a:lnTo>
                  <a:pt x="447038" y="93109"/>
                </a:lnTo>
                <a:lnTo>
                  <a:pt x="483590" y="75269"/>
                </a:lnTo>
                <a:lnTo>
                  <a:pt x="520974" y="59244"/>
                </a:lnTo>
                <a:lnTo>
                  <a:pt x="559099" y="45073"/>
                </a:lnTo>
                <a:lnTo>
                  <a:pt x="597873" y="32789"/>
                </a:lnTo>
                <a:lnTo>
                  <a:pt x="637203" y="22423"/>
                </a:lnTo>
                <a:lnTo>
                  <a:pt x="676995" y="13999"/>
                </a:lnTo>
                <a:lnTo>
                  <a:pt x="717152" y="7538"/>
                </a:lnTo>
                <a:lnTo>
                  <a:pt x="757577" y="3055"/>
                </a:lnTo>
                <a:lnTo>
                  <a:pt x="798174" y="561"/>
                </a:lnTo>
                <a:lnTo>
                  <a:pt x="828674" y="0"/>
                </a:lnTo>
                <a:lnTo>
                  <a:pt x="838844" y="62"/>
                </a:lnTo>
                <a:lnTo>
                  <a:pt x="879490" y="1559"/>
                </a:lnTo>
                <a:lnTo>
                  <a:pt x="920014" y="5049"/>
                </a:lnTo>
                <a:lnTo>
                  <a:pt x="960317" y="10523"/>
                </a:lnTo>
                <a:lnTo>
                  <a:pt x="1000303" y="17967"/>
                </a:lnTo>
                <a:lnTo>
                  <a:pt x="1039876" y="27365"/>
                </a:lnTo>
                <a:lnTo>
                  <a:pt x="1078940" y="38694"/>
                </a:lnTo>
                <a:lnTo>
                  <a:pt x="1117401" y="51925"/>
                </a:lnTo>
                <a:lnTo>
                  <a:pt x="1155166" y="67028"/>
                </a:lnTo>
                <a:lnTo>
                  <a:pt x="1192145" y="83966"/>
                </a:lnTo>
                <a:lnTo>
                  <a:pt x="1228249" y="102697"/>
                </a:lnTo>
                <a:lnTo>
                  <a:pt x="1263389" y="123178"/>
                </a:lnTo>
                <a:lnTo>
                  <a:pt x="1297483" y="145358"/>
                </a:lnTo>
                <a:lnTo>
                  <a:pt x="1330447" y="169185"/>
                </a:lnTo>
                <a:lnTo>
                  <a:pt x="1362202" y="194600"/>
                </a:lnTo>
                <a:lnTo>
                  <a:pt x="1392672" y="221543"/>
                </a:lnTo>
                <a:lnTo>
                  <a:pt x="1421783" y="249948"/>
                </a:lnTo>
                <a:lnTo>
                  <a:pt x="1449465" y="279748"/>
                </a:lnTo>
                <a:lnTo>
                  <a:pt x="1475652" y="310870"/>
                </a:lnTo>
                <a:lnTo>
                  <a:pt x="1500280" y="343239"/>
                </a:lnTo>
                <a:lnTo>
                  <a:pt x="1523290" y="376778"/>
                </a:lnTo>
                <a:lnTo>
                  <a:pt x="1544627" y="411405"/>
                </a:lnTo>
                <a:lnTo>
                  <a:pt x="1564239" y="447038"/>
                </a:lnTo>
                <a:lnTo>
                  <a:pt x="1582079" y="483590"/>
                </a:lnTo>
                <a:lnTo>
                  <a:pt x="1598104" y="520974"/>
                </a:lnTo>
                <a:lnTo>
                  <a:pt x="1612276" y="559099"/>
                </a:lnTo>
                <a:lnTo>
                  <a:pt x="1624559" y="597873"/>
                </a:lnTo>
                <a:lnTo>
                  <a:pt x="1634925" y="637203"/>
                </a:lnTo>
                <a:lnTo>
                  <a:pt x="1643349" y="676995"/>
                </a:lnTo>
                <a:lnTo>
                  <a:pt x="1649811" y="717152"/>
                </a:lnTo>
                <a:lnTo>
                  <a:pt x="1654294" y="757577"/>
                </a:lnTo>
                <a:lnTo>
                  <a:pt x="1656788" y="798174"/>
                </a:lnTo>
                <a:lnTo>
                  <a:pt x="1657349" y="828674"/>
                </a:lnTo>
                <a:lnTo>
                  <a:pt x="1657287" y="838844"/>
                </a:lnTo>
                <a:lnTo>
                  <a:pt x="1655790" y="879490"/>
                </a:lnTo>
                <a:lnTo>
                  <a:pt x="1652300" y="920014"/>
                </a:lnTo>
                <a:lnTo>
                  <a:pt x="1646826" y="960317"/>
                </a:lnTo>
                <a:lnTo>
                  <a:pt x="1639381" y="1000303"/>
                </a:lnTo>
                <a:lnTo>
                  <a:pt x="1629983" y="1039876"/>
                </a:lnTo>
                <a:lnTo>
                  <a:pt x="1618655" y="1078940"/>
                </a:lnTo>
                <a:lnTo>
                  <a:pt x="1605423" y="1117401"/>
                </a:lnTo>
                <a:lnTo>
                  <a:pt x="1590320" y="1155166"/>
                </a:lnTo>
                <a:lnTo>
                  <a:pt x="1573383" y="1192145"/>
                </a:lnTo>
                <a:lnTo>
                  <a:pt x="1554651" y="1228249"/>
                </a:lnTo>
                <a:lnTo>
                  <a:pt x="1534170" y="1263389"/>
                </a:lnTo>
                <a:lnTo>
                  <a:pt x="1511990" y="1297483"/>
                </a:lnTo>
                <a:lnTo>
                  <a:pt x="1488164" y="1330447"/>
                </a:lnTo>
                <a:lnTo>
                  <a:pt x="1462749" y="1362202"/>
                </a:lnTo>
                <a:lnTo>
                  <a:pt x="1435806" y="1392672"/>
                </a:lnTo>
                <a:lnTo>
                  <a:pt x="1407401" y="1421783"/>
                </a:lnTo>
                <a:lnTo>
                  <a:pt x="1377601" y="1449465"/>
                </a:lnTo>
                <a:lnTo>
                  <a:pt x="1346479" y="1475652"/>
                </a:lnTo>
                <a:lnTo>
                  <a:pt x="1314110" y="1500280"/>
                </a:lnTo>
                <a:lnTo>
                  <a:pt x="1280571" y="1523290"/>
                </a:lnTo>
                <a:lnTo>
                  <a:pt x="1245943" y="1544627"/>
                </a:lnTo>
                <a:lnTo>
                  <a:pt x="1210310" y="1564239"/>
                </a:lnTo>
                <a:lnTo>
                  <a:pt x="1173758" y="1582079"/>
                </a:lnTo>
                <a:lnTo>
                  <a:pt x="1136375" y="1598104"/>
                </a:lnTo>
                <a:lnTo>
                  <a:pt x="1098250" y="1612276"/>
                </a:lnTo>
                <a:lnTo>
                  <a:pt x="1059476" y="1624559"/>
                </a:lnTo>
                <a:lnTo>
                  <a:pt x="1020146" y="1634925"/>
                </a:lnTo>
                <a:lnTo>
                  <a:pt x="980354" y="1643349"/>
                </a:lnTo>
                <a:lnTo>
                  <a:pt x="940197" y="1649811"/>
                </a:lnTo>
                <a:lnTo>
                  <a:pt x="899772" y="1654294"/>
                </a:lnTo>
                <a:lnTo>
                  <a:pt x="859175" y="1656788"/>
                </a:lnTo>
                <a:lnTo>
                  <a:pt x="828674" y="1657349"/>
                </a:lnTo>
                <a:close/>
              </a:path>
            </a:pathLst>
          </a:custGeom>
          <a:solidFill>
            <a:srgbClr val="037E99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6" name="object 6"/>
          <p:cNvSpPr/>
          <p:nvPr/>
        </p:nvSpPr>
        <p:spPr>
          <a:xfrm>
            <a:off x="2666039" y="2563624"/>
            <a:ext cx="35243" cy="25718"/>
          </a:xfrm>
          <a:custGeom>
            <a:avLst/>
            <a:gdLst/>
            <a:ahLst/>
            <a:cxnLst/>
            <a:rect l="l" t="t" r="r" b="b"/>
            <a:pathLst>
              <a:path w="70485" h="51435">
                <a:moveTo>
                  <a:pt x="44651" y="51434"/>
                </a:moveTo>
                <a:lnTo>
                  <a:pt x="25515" y="51434"/>
                </a:lnTo>
                <a:lnTo>
                  <a:pt x="15586" y="49412"/>
                </a:lnTo>
                <a:lnTo>
                  <a:pt x="7475" y="43899"/>
                </a:lnTo>
                <a:lnTo>
                  <a:pt x="2006" y="35724"/>
                </a:lnTo>
                <a:lnTo>
                  <a:pt x="0" y="25717"/>
                </a:lnTo>
                <a:lnTo>
                  <a:pt x="2006" y="15710"/>
                </a:lnTo>
                <a:lnTo>
                  <a:pt x="7475" y="7535"/>
                </a:lnTo>
                <a:lnTo>
                  <a:pt x="15586" y="2022"/>
                </a:lnTo>
                <a:lnTo>
                  <a:pt x="25515" y="0"/>
                </a:lnTo>
                <a:lnTo>
                  <a:pt x="44651" y="0"/>
                </a:lnTo>
                <a:lnTo>
                  <a:pt x="54579" y="2022"/>
                </a:lnTo>
                <a:lnTo>
                  <a:pt x="62690" y="7535"/>
                </a:lnTo>
                <a:lnTo>
                  <a:pt x="68160" y="15710"/>
                </a:lnTo>
                <a:lnTo>
                  <a:pt x="70166" y="25717"/>
                </a:lnTo>
                <a:lnTo>
                  <a:pt x="68163" y="35724"/>
                </a:lnTo>
                <a:lnTo>
                  <a:pt x="62700" y="43899"/>
                </a:lnTo>
                <a:lnTo>
                  <a:pt x="54590" y="49412"/>
                </a:lnTo>
                <a:lnTo>
                  <a:pt x="44651" y="51434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7" name="object 7"/>
          <p:cNvSpPr/>
          <p:nvPr/>
        </p:nvSpPr>
        <p:spPr>
          <a:xfrm>
            <a:off x="2186037" y="2563624"/>
            <a:ext cx="455930" cy="25718"/>
          </a:xfrm>
          <a:custGeom>
            <a:avLst/>
            <a:gdLst/>
            <a:ahLst/>
            <a:cxnLst/>
            <a:rect l="l" t="t" r="r" b="b"/>
            <a:pathLst>
              <a:path w="911860" h="51435">
                <a:moveTo>
                  <a:pt x="885780" y="51434"/>
                </a:moveTo>
                <a:lnTo>
                  <a:pt x="848375" y="51434"/>
                </a:lnTo>
                <a:lnTo>
                  <a:pt x="838446" y="49412"/>
                </a:lnTo>
                <a:lnTo>
                  <a:pt x="830336" y="43899"/>
                </a:lnTo>
                <a:lnTo>
                  <a:pt x="824866" y="35724"/>
                </a:lnTo>
                <a:lnTo>
                  <a:pt x="822860" y="25717"/>
                </a:lnTo>
                <a:lnTo>
                  <a:pt x="824866" y="15710"/>
                </a:lnTo>
                <a:lnTo>
                  <a:pt x="830336" y="7535"/>
                </a:lnTo>
                <a:lnTo>
                  <a:pt x="838446" y="2022"/>
                </a:lnTo>
                <a:lnTo>
                  <a:pt x="848375" y="0"/>
                </a:lnTo>
                <a:lnTo>
                  <a:pt x="885780" y="0"/>
                </a:lnTo>
                <a:lnTo>
                  <a:pt x="895709" y="2022"/>
                </a:lnTo>
                <a:lnTo>
                  <a:pt x="903819" y="7535"/>
                </a:lnTo>
                <a:lnTo>
                  <a:pt x="909289" y="15710"/>
                </a:lnTo>
                <a:lnTo>
                  <a:pt x="911295" y="25717"/>
                </a:lnTo>
                <a:lnTo>
                  <a:pt x="909293" y="35724"/>
                </a:lnTo>
                <a:lnTo>
                  <a:pt x="903829" y="43899"/>
                </a:lnTo>
                <a:lnTo>
                  <a:pt x="895719" y="49412"/>
                </a:lnTo>
                <a:lnTo>
                  <a:pt x="885780" y="51434"/>
                </a:lnTo>
                <a:close/>
              </a:path>
              <a:path w="911860" h="51435">
                <a:moveTo>
                  <a:pt x="748637" y="51434"/>
                </a:moveTo>
                <a:lnTo>
                  <a:pt x="711232" y="51434"/>
                </a:lnTo>
                <a:lnTo>
                  <a:pt x="701303" y="49412"/>
                </a:lnTo>
                <a:lnTo>
                  <a:pt x="693192" y="43899"/>
                </a:lnTo>
                <a:lnTo>
                  <a:pt x="687723" y="35724"/>
                </a:lnTo>
                <a:lnTo>
                  <a:pt x="685716" y="25717"/>
                </a:lnTo>
                <a:lnTo>
                  <a:pt x="687723" y="15710"/>
                </a:lnTo>
                <a:lnTo>
                  <a:pt x="693192" y="7535"/>
                </a:lnTo>
                <a:lnTo>
                  <a:pt x="701303" y="2022"/>
                </a:lnTo>
                <a:lnTo>
                  <a:pt x="711232" y="0"/>
                </a:lnTo>
                <a:lnTo>
                  <a:pt x="748637" y="0"/>
                </a:lnTo>
                <a:lnTo>
                  <a:pt x="758565" y="2022"/>
                </a:lnTo>
                <a:lnTo>
                  <a:pt x="766676" y="7535"/>
                </a:lnTo>
                <a:lnTo>
                  <a:pt x="772146" y="15710"/>
                </a:lnTo>
                <a:lnTo>
                  <a:pt x="774152" y="25717"/>
                </a:lnTo>
                <a:lnTo>
                  <a:pt x="772146" y="35724"/>
                </a:lnTo>
                <a:lnTo>
                  <a:pt x="766676" y="43899"/>
                </a:lnTo>
                <a:lnTo>
                  <a:pt x="758565" y="49412"/>
                </a:lnTo>
                <a:lnTo>
                  <a:pt x="748637" y="51434"/>
                </a:lnTo>
                <a:close/>
              </a:path>
              <a:path w="911860" h="51435">
                <a:moveTo>
                  <a:pt x="611493" y="51434"/>
                </a:moveTo>
                <a:lnTo>
                  <a:pt x="574088" y="51434"/>
                </a:lnTo>
                <a:lnTo>
                  <a:pt x="564160" y="49412"/>
                </a:lnTo>
                <a:lnTo>
                  <a:pt x="556049" y="43899"/>
                </a:lnTo>
                <a:lnTo>
                  <a:pt x="550579" y="35724"/>
                </a:lnTo>
                <a:lnTo>
                  <a:pt x="548573" y="25717"/>
                </a:lnTo>
                <a:lnTo>
                  <a:pt x="550579" y="15710"/>
                </a:lnTo>
                <a:lnTo>
                  <a:pt x="556049" y="7535"/>
                </a:lnTo>
                <a:lnTo>
                  <a:pt x="564160" y="2022"/>
                </a:lnTo>
                <a:lnTo>
                  <a:pt x="574088" y="0"/>
                </a:lnTo>
                <a:lnTo>
                  <a:pt x="611493" y="0"/>
                </a:lnTo>
                <a:lnTo>
                  <a:pt x="621422" y="2022"/>
                </a:lnTo>
                <a:lnTo>
                  <a:pt x="629532" y="7535"/>
                </a:lnTo>
                <a:lnTo>
                  <a:pt x="635002" y="15710"/>
                </a:lnTo>
                <a:lnTo>
                  <a:pt x="637008" y="25717"/>
                </a:lnTo>
                <a:lnTo>
                  <a:pt x="635002" y="35724"/>
                </a:lnTo>
                <a:lnTo>
                  <a:pt x="629532" y="43899"/>
                </a:lnTo>
                <a:lnTo>
                  <a:pt x="621422" y="49412"/>
                </a:lnTo>
                <a:lnTo>
                  <a:pt x="611493" y="51434"/>
                </a:lnTo>
                <a:close/>
              </a:path>
              <a:path w="911860" h="51435">
                <a:moveTo>
                  <a:pt x="474350" y="51434"/>
                </a:moveTo>
                <a:lnTo>
                  <a:pt x="436945" y="51434"/>
                </a:lnTo>
                <a:lnTo>
                  <a:pt x="427016" y="49412"/>
                </a:lnTo>
                <a:lnTo>
                  <a:pt x="418906" y="43899"/>
                </a:lnTo>
                <a:lnTo>
                  <a:pt x="413436" y="35724"/>
                </a:lnTo>
                <a:lnTo>
                  <a:pt x="411430" y="25717"/>
                </a:lnTo>
                <a:lnTo>
                  <a:pt x="413436" y="15710"/>
                </a:lnTo>
                <a:lnTo>
                  <a:pt x="418906" y="7535"/>
                </a:lnTo>
                <a:lnTo>
                  <a:pt x="427016" y="2022"/>
                </a:lnTo>
                <a:lnTo>
                  <a:pt x="436945" y="0"/>
                </a:lnTo>
                <a:lnTo>
                  <a:pt x="474350" y="0"/>
                </a:lnTo>
                <a:lnTo>
                  <a:pt x="484278" y="2022"/>
                </a:lnTo>
                <a:lnTo>
                  <a:pt x="492389" y="7535"/>
                </a:lnTo>
                <a:lnTo>
                  <a:pt x="497859" y="15710"/>
                </a:lnTo>
                <a:lnTo>
                  <a:pt x="499865" y="25717"/>
                </a:lnTo>
                <a:lnTo>
                  <a:pt x="497859" y="35724"/>
                </a:lnTo>
                <a:lnTo>
                  <a:pt x="492389" y="43899"/>
                </a:lnTo>
                <a:lnTo>
                  <a:pt x="484278" y="49412"/>
                </a:lnTo>
                <a:lnTo>
                  <a:pt x="474350" y="51434"/>
                </a:lnTo>
                <a:close/>
              </a:path>
              <a:path w="911860" h="51435">
                <a:moveTo>
                  <a:pt x="337206" y="51434"/>
                </a:moveTo>
                <a:lnTo>
                  <a:pt x="299801" y="51434"/>
                </a:lnTo>
                <a:lnTo>
                  <a:pt x="289873" y="49412"/>
                </a:lnTo>
                <a:lnTo>
                  <a:pt x="281762" y="43899"/>
                </a:lnTo>
                <a:lnTo>
                  <a:pt x="276292" y="35724"/>
                </a:lnTo>
                <a:lnTo>
                  <a:pt x="274286" y="25717"/>
                </a:lnTo>
                <a:lnTo>
                  <a:pt x="276292" y="15710"/>
                </a:lnTo>
                <a:lnTo>
                  <a:pt x="281762" y="7535"/>
                </a:lnTo>
                <a:lnTo>
                  <a:pt x="289873" y="2022"/>
                </a:lnTo>
                <a:lnTo>
                  <a:pt x="299801" y="0"/>
                </a:lnTo>
                <a:lnTo>
                  <a:pt x="337206" y="0"/>
                </a:lnTo>
                <a:lnTo>
                  <a:pt x="347135" y="2022"/>
                </a:lnTo>
                <a:lnTo>
                  <a:pt x="355246" y="7535"/>
                </a:lnTo>
                <a:lnTo>
                  <a:pt x="360715" y="15710"/>
                </a:lnTo>
                <a:lnTo>
                  <a:pt x="362721" y="25717"/>
                </a:lnTo>
                <a:lnTo>
                  <a:pt x="360715" y="35724"/>
                </a:lnTo>
                <a:lnTo>
                  <a:pt x="355246" y="43899"/>
                </a:lnTo>
                <a:lnTo>
                  <a:pt x="347135" y="49412"/>
                </a:lnTo>
                <a:lnTo>
                  <a:pt x="337206" y="51434"/>
                </a:lnTo>
                <a:close/>
              </a:path>
              <a:path w="911860" h="51435">
                <a:moveTo>
                  <a:pt x="200063" y="51434"/>
                </a:moveTo>
                <a:lnTo>
                  <a:pt x="162658" y="51434"/>
                </a:lnTo>
                <a:lnTo>
                  <a:pt x="152729" y="49412"/>
                </a:lnTo>
                <a:lnTo>
                  <a:pt x="144619" y="43899"/>
                </a:lnTo>
                <a:lnTo>
                  <a:pt x="139149" y="35724"/>
                </a:lnTo>
                <a:lnTo>
                  <a:pt x="137143" y="25717"/>
                </a:lnTo>
                <a:lnTo>
                  <a:pt x="139149" y="15710"/>
                </a:lnTo>
                <a:lnTo>
                  <a:pt x="144619" y="7535"/>
                </a:lnTo>
                <a:lnTo>
                  <a:pt x="152729" y="2022"/>
                </a:lnTo>
                <a:lnTo>
                  <a:pt x="162658" y="0"/>
                </a:lnTo>
                <a:lnTo>
                  <a:pt x="200063" y="0"/>
                </a:lnTo>
                <a:lnTo>
                  <a:pt x="209992" y="2022"/>
                </a:lnTo>
                <a:lnTo>
                  <a:pt x="218102" y="7535"/>
                </a:lnTo>
                <a:lnTo>
                  <a:pt x="223572" y="15710"/>
                </a:lnTo>
                <a:lnTo>
                  <a:pt x="225578" y="25717"/>
                </a:lnTo>
                <a:lnTo>
                  <a:pt x="223572" y="35724"/>
                </a:lnTo>
                <a:lnTo>
                  <a:pt x="218102" y="43899"/>
                </a:lnTo>
                <a:lnTo>
                  <a:pt x="209992" y="49412"/>
                </a:lnTo>
                <a:lnTo>
                  <a:pt x="200063" y="51434"/>
                </a:lnTo>
                <a:close/>
              </a:path>
              <a:path w="911860" h="51435">
                <a:moveTo>
                  <a:pt x="62920" y="51434"/>
                </a:moveTo>
                <a:lnTo>
                  <a:pt x="25515" y="51434"/>
                </a:lnTo>
                <a:lnTo>
                  <a:pt x="15586" y="49412"/>
                </a:lnTo>
                <a:lnTo>
                  <a:pt x="7475" y="43899"/>
                </a:lnTo>
                <a:lnTo>
                  <a:pt x="2006" y="35724"/>
                </a:lnTo>
                <a:lnTo>
                  <a:pt x="0" y="25717"/>
                </a:lnTo>
                <a:lnTo>
                  <a:pt x="2006" y="15710"/>
                </a:lnTo>
                <a:lnTo>
                  <a:pt x="7475" y="7535"/>
                </a:lnTo>
                <a:lnTo>
                  <a:pt x="15586" y="2022"/>
                </a:lnTo>
                <a:lnTo>
                  <a:pt x="25515" y="0"/>
                </a:lnTo>
                <a:lnTo>
                  <a:pt x="62920" y="0"/>
                </a:lnTo>
                <a:lnTo>
                  <a:pt x="72848" y="2022"/>
                </a:lnTo>
                <a:lnTo>
                  <a:pt x="80959" y="7535"/>
                </a:lnTo>
                <a:lnTo>
                  <a:pt x="86429" y="15710"/>
                </a:lnTo>
                <a:lnTo>
                  <a:pt x="88435" y="25717"/>
                </a:lnTo>
                <a:lnTo>
                  <a:pt x="86429" y="35724"/>
                </a:lnTo>
                <a:lnTo>
                  <a:pt x="80959" y="43899"/>
                </a:lnTo>
                <a:lnTo>
                  <a:pt x="72848" y="49412"/>
                </a:lnTo>
                <a:lnTo>
                  <a:pt x="62920" y="51434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8" name="object 8"/>
          <p:cNvSpPr/>
          <p:nvPr/>
        </p:nvSpPr>
        <p:spPr>
          <a:xfrm>
            <a:off x="2126587" y="2563624"/>
            <a:ext cx="35243" cy="25718"/>
          </a:xfrm>
          <a:custGeom>
            <a:avLst/>
            <a:gdLst/>
            <a:ahLst/>
            <a:cxnLst/>
            <a:rect l="l" t="t" r="r" b="b"/>
            <a:pathLst>
              <a:path w="70485" h="51435">
                <a:moveTo>
                  <a:pt x="44651" y="51434"/>
                </a:moveTo>
                <a:lnTo>
                  <a:pt x="25515" y="51434"/>
                </a:lnTo>
                <a:lnTo>
                  <a:pt x="15586" y="49412"/>
                </a:lnTo>
                <a:lnTo>
                  <a:pt x="7475" y="43899"/>
                </a:lnTo>
                <a:lnTo>
                  <a:pt x="2006" y="35724"/>
                </a:lnTo>
                <a:lnTo>
                  <a:pt x="0" y="25717"/>
                </a:lnTo>
                <a:lnTo>
                  <a:pt x="2006" y="15710"/>
                </a:lnTo>
                <a:lnTo>
                  <a:pt x="7475" y="7535"/>
                </a:lnTo>
                <a:lnTo>
                  <a:pt x="15586" y="2022"/>
                </a:lnTo>
                <a:lnTo>
                  <a:pt x="25515" y="0"/>
                </a:lnTo>
                <a:lnTo>
                  <a:pt x="44651" y="0"/>
                </a:lnTo>
                <a:lnTo>
                  <a:pt x="54579" y="2022"/>
                </a:lnTo>
                <a:lnTo>
                  <a:pt x="62690" y="7535"/>
                </a:lnTo>
                <a:lnTo>
                  <a:pt x="68160" y="15710"/>
                </a:lnTo>
                <a:lnTo>
                  <a:pt x="70166" y="25717"/>
                </a:lnTo>
                <a:lnTo>
                  <a:pt x="68163" y="35724"/>
                </a:lnTo>
                <a:lnTo>
                  <a:pt x="62700" y="43899"/>
                </a:lnTo>
                <a:lnTo>
                  <a:pt x="54590" y="49412"/>
                </a:lnTo>
                <a:lnTo>
                  <a:pt x="44651" y="51434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9" name="object 9"/>
          <p:cNvSpPr/>
          <p:nvPr/>
        </p:nvSpPr>
        <p:spPr>
          <a:xfrm>
            <a:off x="2692223" y="2516078"/>
            <a:ext cx="69445" cy="120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0" name="object 10"/>
          <p:cNvSpPr/>
          <p:nvPr/>
        </p:nvSpPr>
        <p:spPr>
          <a:xfrm>
            <a:off x="4793338" y="2563624"/>
            <a:ext cx="35243" cy="25718"/>
          </a:xfrm>
          <a:custGeom>
            <a:avLst/>
            <a:gdLst/>
            <a:ahLst/>
            <a:cxnLst/>
            <a:rect l="l" t="t" r="r" b="b"/>
            <a:pathLst>
              <a:path w="70484" h="51435">
                <a:moveTo>
                  <a:pt x="44651" y="51434"/>
                </a:moveTo>
                <a:lnTo>
                  <a:pt x="25515" y="51434"/>
                </a:lnTo>
                <a:lnTo>
                  <a:pt x="15586" y="49412"/>
                </a:lnTo>
                <a:lnTo>
                  <a:pt x="7475" y="43899"/>
                </a:lnTo>
                <a:lnTo>
                  <a:pt x="2006" y="35724"/>
                </a:lnTo>
                <a:lnTo>
                  <a:pt x="0" y="25717"/>
                </a:lnTo>
                <a:lnTo>
                  <a:pt x="2006" y="15710"/>
                </a:lnTo>
                <a:lnTo>
                  <a:pt x="7475" y="7535"/>
                </a:lnTo>
                <a:lnTo>
                  <a:pt x="15586" y="2022"/>
                </a:lnTo>
                <a:lnTo>
                  <a:pt x="25515" y="0"/>
                </a:lnTo>
                <a:lnTo>
                  <a:pt x="44651" y="0"/>
                </a:lnTo>
                <a:lnTo>
                  <a:pt x="54579" y="2022"/>
                </a:lnTo>
                <a:lnTo>
                  <a:pt x="62690" y="7535"/>
                </a:lnTo>
                <a:lnTo>
                  <a:pt x="68160" y="15710"/>
                </a:lnTo>
                <a:lnTo>
                  <a:pt x="70166" y="25717"/>
                </a:lnTo>
                <a:lnTo>
                  <a:pt x="68163" y="35724"/>
                </a:lnTo>
                <a:lnTo>
                  <a:pt x="62700" y="43899"/>
                </a:lnTo>
                <a:lnTo>
                  <a:pt x="54590" y="49412"/>
                </a:lnTo>
                <a:lnTo>
                  <a:pt x="44651" y="51434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1" name="object 11"/>
          <p:cNvSpPr/>
          <p:nvPr/>
        </p:nvSpPr>
        <p:spPr>
          <a:xfrm>
            <a:off x="4313336" y="2563624"/>
            <a:ext cx="455930" cy="25718"/>
          </a:xfrm>
          <a:custGeom>
            <a:avLst/>
            <a:gdLst/>
            <a:ahLst/>
            <a:cxnLst/>
            <a:rect l="l" t="t" r="r" b="b"/>
            <a:pathLst>
              <a:path w="911859" h="51435">
                <a:moveTo>
                  <a:pt x="885780" y="51434"/>
                </a:moveTo>
                <a:lnTo>
                  <a:pt x="848375" y="51434"/>
                </a:lnTo>
                <a:lnTo>
                  <a:pt x="838446" y="49412"/>
                </a:lnTo>
                <a:lnTo>
                  <a:pt x="830336" y="43899"/>
                </a:lnTo>
                <a:lnTo>
                  <a:pt x="824866" y="35724"/>
                </a:lnTo>
                <a:lnTo>
                  <a:pt x="822860" y="25717"/>
                </a:lnTo>
                <a:lnTo>
                  <a:pt x="824866" y="15710"/>
                </a:lnTo>
                <a:lnTo>
                  <a:pt x="830336" y="7535"/>
                </a:lnTo>
                <a:lnTo>
                  <a:pt x="838446" y="2022"/>
                </a:lnTo>
                <a:lnTo>
                  <a:pt x="848375" y="0"/>
                </a:lnTo>
                <a:lnTo>
                  <a:pt x="885780" y="0"/>
                </a:lnTo>
                <a:lnTo>
                  <a:pt x="895709" y="2022"/>
                </a:lnTo>
                <a:lnTo>
                  <a:pt x="903819" y="7535"/>
                </a:lnTo>
                <a:lnTo>
                  <a:pt x="909289" y="15710"/>
                </a:lnTo>
                <a:lnTo>
                  <a:pt x="911295" y="25717"/>
                </a:lnTo>
                <a:lnTo>
                  <a:pt x="909293" y="35724"/>
                </a:lnTo>
                <a:lnTo>
                  <a:pt x="903829" y="43899"/>
                </a:lnTo>
                <a:lnTo>
                  <a:pt x="895719" y="49412"/>
                </a:lnTo>
                <a:lnTo>
                  <a:pt x="885780" y="51434"/>
                </a:lnTo>
                <a:close/>
              </a:path>
              <a:path w="911859" h="51435">
                <a:moveTo>
                  <a:pt x="748637" y="51434"/>
                </a:moveTo>
                <a:lnTo>
                  <a:pt x="711232" y="51434"/>
                </a:lnTo>
                <a:lnTo>
                  <a:pt x="701303" y="49412"/>
                </a:lnTo>
                <a:lnTo>
                  <a:pt x="693192" y="43899"/>
                </a:lnTo>
                <a:lnTo>
                  <a:pt x="687723" y="35724"/>
                </a:lnTo>
                <a:lnTo>
                  <a:pt x="685716" y="25717"/>
                </a:lnTo>
                <a:lnTo>
                  <a:pt x="687723" y="15710"/>
                </a:lnTo>
                <a:lnTo>
                  <a:pt x="693192" y="7535"/>
                </a:lnTo>
                <a:lnTo>
                  <a:pt x="701303" y="2022"/>
                </a:lnTo>
                <a:lnTo>
                  <a:pt x="711232" y="0"/>
                </a:lnTo>
                <a:lnTo>
                  <a:pt x="748637" y="0"/>
                </a:lnTo>
                <a:lnTo>
                  <a:pt x="758565" y="2022"/>
                </a:lnTo>
                <a:lnTo>
                  <a:pt x="766676" y="7535"/>
                </a:lnTo>
                <a:lnTo>
                  <a:pt x="772146" y="15710"/>
                </a:lnTo>
                <a:lnTo>
                  <a:pt x="774152" y="25717"/>
                </a:lnTo>
                <a:lnTo>
                  <a:pt x="772146" y="35724"/>
                </a:lnTo>
                <a:lnTo>
                  <a:pt x="766676" y="43899"/>
                </a:lnTo>
                <a:lnTo>
                  <a:pt x="758565" y="49412"/>
                </a:lnTo>
                <a:lnTo>
                  <a:pt x="748637" y="51434"/>
                </a:lnTo>
                <a:close/>
              </a:path>
              <a:path w="911859" h="51435">
                <a:moveTo>
                  <a:pt x="611493" y="51434"/>
                </a:moveTo>
                <a:lnTo>
                  <a:pt x="574088" y="51434"/>
                </a:lnTo>
                <a:lnTo>
                  <a:pt x="564160" y="49412"/>
                </a:lnTo>
                <a:lnTo>
                  <a:pt x="556049" y="43899"/>
                </a:lnTo>
                <a:lnTo>
                  <a:pt x="550579" y="35724"/>
                </a:lnTo>
                <a:lnTo>
                  <a:pt x="548573" y="25717"/>
                </a:lnTo>
                <a:lnTo>
                  <a:pt x="550579" y="15710"/>
                </a:lnTo>
                <a:lnTo>
                  <a:pt x="556049" y="7535"/>
                </a:lnTo>
                <a:lnTo>
                  <a:pt x="564160" y="2022"/>
                </a:lnTo>
                <a:lnTo>
                  <a:pt x="574088" y="0"/>
                </a:lnTo>
                <a:lnTo>
                  <a:pt x="611493" y="0"/>
                </a:lnTo>
                <a:lnTo>
                  <a:pt x="621422" y="2022"/>
                </a:lnTo>
                <a:lnTo>
                  <a:pt x="629532" y="7535"/>
                </a:lnTo>
                <a:lnTo>
                  <a:pt x="635002" y="15710"/>
                </a:lnTo>
                <a:lnTo>
                  <a:pt x="637008" y="25717"/>
                </a:lnTo>
                <a:lnTo>
                  <a:pt x="635002" y="35724"/>
                </a:lnTo>
                <a:lnTo>
                  <a:pt x="629532" y="43899"/>
                </a:lnTo>
                <a:lnTo>
                  <a:pt x="621422" y="49412"/>
                </a:lnTo>
                <a:lnTo>
                  <a:pt x="611493" y="51434"/>
                </a:lnTo>
                <a:close/>
              </a:path>
              <a:path w="911859" h="51435">
                <a:moveTo>
                  <a:pt x="474350" y="51434"/>
                </a:moveTo>
                <a:lnTo>
                  <a:pt x="436945" y="51434"/>
                </a:lnTo>
                <a:lnTo>
                  <a:pt x="427016" y="49412"/>
                </a:lnTo>
                <a:lnTo>
                  <a:pt x="418906" y="43899"/>
                </a:lnTo>
                <a:lnTo>
                  <a:pt x="413436" y="35724"/>
                </a:lnTo>
                <a:lnTo>
                  <a:pt x="411430" y="25717"/>
                </a:lnTo>
                <a:lnTo>
                  <a:pt x="413436" y="15710"/>
                </a:lnTo>
                <a:lnTo>
                  <a:pt x="418906" y="7535"/>
                </a:lnTo>
                <a:lnTo>
                  <a:pt x="427016" y="2022"/>
                </a:lnTo>
                <a:lnTo>
                  <a:pt x="436945" y="0"/>
                </a:lnTo>
                <a:lnTo>
                  <a:pt x="474350" y="0"/>
                </a:lnTo>
                <a:lnTo>
                  <a:pt x="484278" y="2022"/>
                </a:lnTo>
                <a:lnTo>
                  <a:pt x="492389" y="7535"/>
                </a:lnTo>
                <a:lnTo>
                  <a:pt x="497859" y="15710"/>
                </a:lnTo>
                <a:lnTo>
                  <a:pt x="499865" y="25717"/>
                </a:lnTo>
                <a:lnTo>
                  <a:pt x="497859" y="35724"/>
                </a:lnTo>
                <a:lnTo>
                  <a:pt x="492389" y="43899"/>
                </a:lnTo>
                <a:lnTo>
                  <a:pt x="484278" y="49412"/>
                </a:lnTo>
                <a:lnTo>
                  <a:pt x="474350" y="51434"/>
                </a:lnTo>
                <a:close/>
              </a:path>
              <a:path w="911859" h="51435">
                <a:moveTo>
                  <a:pt x="337206" y="51434"/>
                </a:moveTo>
                <a:lnTo>
                  <a:pt x="299801" y="51434"/>
                </a:lnTo>
                <a:lnTo>
                  <a:pt x="289873" y="49412"/>
                </a:lnTo>
                <a:lnTo>
                  <a:pt x="281762" y="43899"/>
                </a:lnTo>
                <a:lnTo>
                  <a:pt x="276292" y="35724"/>
                </a:lnTo>
                <a:lnTo>
                  <a:pt x="274286" y="25717"/>
                </a:lnTo>
                <a:lnTo>
                  <a:pt x="276292" y="15710"/>
                </a:lnTo>
                <a:lnTo>
                  <a:pt x="281762" y="7535"/>
                </a:lnTo>
                <a:lnTo>
                  <a:pt x="289873" y="2022"/>
                </a:lnTo>
                <a:lnTo>
                  <a:pt x="299801" y="0"/>
                </a:lnTo>
                <a:lnTo>
                  <a:pt x="337206" y="0"/>
                </a:lnTo>
                <a:lnTo>
                  <a:pt x="347135" y="2022"/>
                </a:lnTo>
                <a:lnTo>
                  <a:pt x="355246" y="7535"/>
                </a:lnTo>
                <a:lnTo>
                  <a:pt x="360715" y="15710"/>
                </a:lnTo>
                <a:lnTo>
                  <a:pt x="362721" y="25717"/>
                </a:lnTo>
                <a:lnTo>
                  <a:pt x="360715" y="35724"/>
                </a:lnTo>
                <a:lnTo>
                  <a:pt x="355246" y="43899"/>
                </a:lnTo>
                <a:lnTo>
                  <a:pt x="347135" y="49412"/>
                </a:lnTo>
                <a:lnTo>
                  <a:pt x="337206" y="51434"/>
                </a:lnTo>
                <a:close/>
              </a:path>
              <a:path w="911859" h="51435">
                <a:moveTo>
                  <a:pt x="200063" y="51434"/>
                </a:moveTo>
                <a:lnTo>
                  <a:pt x="162658" y="51434"/>
                </a:lnTo>
                <a:lnTo>
                  <a:pt x="152729" y="49412"/>
                </a:lnTo>
                <a:lnTo>
                  <a:pt x="144619" y="43899"/>
                </a:lnTo>
                <a:lnTo>
                  <a:pt x="139149" y="35724"/>
                </a:lnTo>
                <a:lnTo>
                  <a:pt x="137143" y="25717"/>
                </a:lnTo>
                <a:lnTo>
                  <a:pt x="139149" y="15710"/>
                </a:lnTo>
                <a:lnTo>
                  <a:pt x="144619" y="7535"/>
                </a:lnTo>
                <a:lnTo>
                  <a:pt x="152729" y="2022"/>
                </a:lnTo>
                <a:lnTo>
                  <a:pt x="162658" y="0"/>
                </a:lnTo>
                <a:lnTo>
                  <a:pt x="200063" y="0"/>
                </a:lnTo>
                <a:lnTo>
                  <a:pt x="209992" y="2022"/>
                </a:lnTo>
                <a:lnTo>
                  <a:pt x="218102" y="7535"/>
                </a:lnTo>
                <a:lnTo>
                  <a:pt x="223572" y="15710"/>
                </a:lnTo>
                <a:lnTo>
                  <a:pt x="225578" y="25717"/>
                </a:lnTo>
                <a:lnTo>
                  <a:pt x="223572" y="35724"/>
                </a:lnTo>
                <a:lnTo>
                  <a:pt x="218102" y="43899"/>
                </a:lnTo>
                <a:lnTo>
                  <a:pt x="209992" y="49412"/>
                </a:lnTo>
                <a:lnTo>
                  <a:pt x="200063" y="51434"/>
                </a:lnTo>
                <a:close/>
              </a:path>
              <a:path w="911859" h="51435">
                <a:moveTo>
                  <a:pt x="62920" y="51434"/>
                </a:moveTo>
                <a:lnTo>
                  <a:pt x="25515" y="51434"/>
                </a:lnTo>
                <a:lnTo>
                  <a:pt x="15586" y="49412"/>
                </a:lnTo>
                <a:lnTo>
                  <a:pt x="7475" y="43899"/>
                </a:lnTo>
                <a:lnTo>
                  <a:pt x="2006" y="35724"/>
                </a:lnTo>
                <a:lnTo>
                  <a:pt x="0" y="25717"/>
                </a:lnTo>
                <a:lnTo>
                  <a:pt x="2006" y="15710"/>
                </a:lnTo>
                <a:lnTo>
                  <a:pt x="7475" y="7535"/>
                </a:lnTo>
                <a:lnTo>
                  <a:pt x="15586" y="2022"/>
                </a:lnTo>
                <a:lnTo>
                  <a:pt x="25515" y="0"/>
                </a:lnTo>
                <a:lnTo>
                  <a:pt x="62920" y="0"/>
                </a:lnTo>
                <a:lnTo>
                  <a:pt x="72848" y="2022"/>
                </a:lnTo>
                <a:lnTo>
                  <a:pt x="80959" y="7535"/>
                </a:lnTo>
                <a:lnTo>
                  <a:pt x="86429" y="15710"/>
                </a:lnTo>
                <a:lnTo>
                  <a:pt x="88435" y="25717"/>
                </a:lnTo>
                <a:lnTo>
                  <a:pt x="86429" y="35724"/>
                </a:lnTo>
                <a:lnTo>
                  <a:pt x="80959" y="43899"/>
                </a:lnTo>
                <a:lnTo>
                  <a:pt x="72848" y="49412"/>
                </a:lnTo>
                <a:lnTo>
                  <a:pt x="62920" y="51434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2" name="object 12"/>
          <p:cNvSpPr/>
          <p:nvPr/>
        </p:nvSpPr>
        <p:spPr>
          <a:xfrm>
            <a:off x="4253886" y="2563624"/>
            <a:ext cx="35243" cy="25718"/>
          </a:xfrm>
          <a:custGeom>
            <a:avLst/>
            <a:gdLst/>
            <a:ahLst/>
            <a:cxnLst/>
            <a:rect l="l" t="t" r="r" b="b"/>
            <a:pathLst>
              <a:path w="70484" h="51435">
                <a:moveTo>
                  <a:pt x="44651" y="51434"/>
                </a:moveTo>
                <a:lnTo>
                  <a:pt x="25515" y="51434"/>
                </a:lnTo>
                <a:lnTo>
                  <a:pt x="15586" y="49412"/>
                </a:lnTo>
                <a:lnTo>
                  <a:pt x="7475" y="43899"/>
                </a:lnTo>
                <a:lnTo>
                  <a:pt x="2006" y="35724"/>
                </a:lnTo>
                <a:lnTo>
                  <a:pt x="0" y="25717"/>
                </a:lnTo>
                <a:lnTo>
                  <a:pt x="2006" y="15710"/>
                </a:lnTo>
                <a:lnTo>
                  <a:pt x="7475" y="7535"/>
                </a:lnTo>
                <a:lnTo>
                  <a:pt x="15586" y="2022"/>
                </a:lnTo>
                <a:lnTo>
                  <a:pt x="25515" y="0"/>
                </a:lnTo>
                <a:lnTo>
                  <a:pt x="44651" y="0"/>
                </a:lnTo>
                <a:lnTo>
                  <a:pt x="54579" y="2022"/>
                </a:lnTo>
                <a:lnTo>
                  <a:pt x="62690" y="7535"/>
                </a:lnTo>
                <a:lnTo>
                  <a:pt x="68160" y="15710"/>
                </a:lnTo>
                <a:lnTo>
                  <a:pt x="70166" y="25717"/>
                </a:lnTo>
                <a:lnTo>
                  <a:pt x="68163" y="35724"/>
                </a:lnTo>
                <a:lnTo>
                  <a:pt x="62700" y="43899"/>
                </a:lnTo>
                <a:lnTo>
                  <a:pt x="54590" y="49412"/>
                </a:lnTo>
                <a:lnTo>
                  <a:pt x="44651" y="51434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3" name="object 13"/>
          <p:cNvSpPr/>
          <p:nvPr/>
        </p:nvSpPr>
        <p:spPr>
          <a:xfrm>
            <a:off x="4819522" y="2516078"/>
            <a:ext cx="69445" cy="120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4" name="object 14"/>
          <p:cNvSpPr/>
          <p:nvPr/>
        </p:nvSpPr>
        <p:spPr>
          <a:xfrm>
            <a:off x="6920636" y="2563624"/>
            <a:ext cx="35243" cy="25718"/>
          </a:xfrm>
          <a:custGeom>
            <a:avLst/>
            <a:gdLst/>
            <a:ahLst/>
            <a:cxnLst/>
            <a:rect l="l" t="t" r="r" b="b"/>
            <a:pathLst>
              <a:path w="70484" h="51435">
                <a:moveTo>
                  <a:pt x="44651" y="51434"/>
                </a:moveTo>
                <a:lnTo>
                  <a:pt x="25515" y="51434"/>
                </a:lnTo>
                <a:lnTo>
                  <a:pt x="15586" y="49412"/>
                </a:lnTo>
                <a:lnTo>
                  <a:pt x="7475" y="43899"/>
                </a:lnTo>
                <a:lnTo>
                  <a:pt x="2006" y="35724"/>
                </a:lnTo>
                <a:lnTo>
                  <a:pt x="0" y="25717"/>
                </a:lnTo>
                <a:lnTo>
                  <a:pt x="2006" y="15710"/>
                </a:lnTo>
                <a:lnTo>
                  <a:pt x="7475" y="7535"/>
                </a:lnTo>
                <a:lnTo>
                  <a:pt x="15586" y="2022"/>
                </a:lnTo>
                <a:lnTo>
                  <a:pt x="25515" y="0"/>
                </a:lnTo>
                <a:lnTo>
                  <a:pt x="44651" y="0"/>
                </a:lnTo>
                <a:lnTo>
                  <a:pt x="54579" y="2022"/>
                </a:lnTo>
                <a:lnTo>
                  <a:pt x="62690" y="7535"/>
                </a:lnTo>
                <a:lnTo>
                  <a:pt x="68160" y="15710"/>
                </a:lnTo>
                <a:lnTo>
                  <a:pt x="70166" y="25717"/>
                </a:lnTo>
                <a:lnTo>
                  <a:pt x="68163" y="35724"/>
                </a:lnTo>
                <a:lnTo>
                  <a:pt x="62700" y="43899"/>
                </a:lnTo>
                <a:lnTo>
                  <a:pt x="54590" y="49412"/>
                </a:lnTo>
                <a:lnTo>
                  <a:pt x="44651" y="51434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5" name="object 15"/>
          <p:cNvSpPr/>
          <p:nvPr/>
        </p:nvSpPr>
        <p:spPr>
          <a:xfrm>
            <a:off x="6440634" y="2563624"/>
            <a:ext cx="455930" cy="25718"/>
          </a:xfrm>
          <a:custGeom>
            <a:avLst/>
            <a:gdLst/>
            <a:ahLst/>
            <a:cxnLst/>
            <a:rect l="l" t="t" r="r" b="b"/>
            <a:pathLst>
              <a:path w="911859" h="51435">
                <a:moveTo>
                  <a:pt x="885780" y="51434"/>
                </a:moveTo>
                <a:lnTo>
                  <a:pt x="848375" y="51434"/>
                </a:lnTo>
                <a:lnTo>
                  <a:pt x="838446" y="49412"/>
                </a:lnTo>
                <a:lnTo>
                  <a:pt x="830336" y="43899"/>
                </a:lnTo>
                <a:lnTo>
                  <a:pt x="824866" y="35724"/>
                </a:lnTo>
                <a:lnTo>
                  <a:pt x="822860" y="25717"/>
                </a:lnTo>
                <a:lnTo>
                  <a:pt x="824866" y="15710"/>
                </a:lnTo>
                <a:lnTo>
                  <a:pt x="830336" y="7535"/>
                </a:lnTo>
                <a:lnTo>
                  <a:pt x="838446" y="2022"/>
                </a:lnTo>
                <a:lnTo>
                  <a:pt x="848375" y="0"/>
                </a:lnTo>
                <a:lnTo>
                  <a:pt x="885780" y="0"/>
                </a:lnTo>
                <a:lnTo>
                  <a:pt x="895709" y="2022"/>
                </a:lnTo>
                <a:lnTo>
                  <a:pt x="903819" y="7535"/>
                </a:lnTo>
                <a:lnTo>
                  <a:pt x="909289" y="15710"/>
                </a:lnTo>
                <a:lnTo>
                  <a:pt x="911295" y="25717"/>
                </a:lnTo>
                <a:lnTo>
                  <a:pt x="909293" y="35724"/>
                </a:lnTo>
                <a:lnTo>
                  <a:pt x="903829" y="43899"/>
                </a:lnTo>
                <a:lnTo>
                  <a:pt x="895719" y="49412"/>
                </a:lnTo>
                <a:lnTo>
                  <a:pt x="885780" y="51434"/>
                </a:lnTo>
                <a:close/>
              </a:path>
              <a:path w="911859" h="51435">
                <a:moveTo>
                  <a:pt x="748637" y="51434"/>
                </a:moveTo>
                <a:lnTo>
                  <a:pt x="711232" y="51434"/>
                </a:lnTo>
                <a:lnTo>
                  <a:pt x="701303" y="49412"/>
                </a:lnTo>
                <a:lnTo>
                  <a:pt x="693192" y="43899"/>
                </a:lnTo>
                <a:lnTo>
                  <a:pt x="687723" y="35724"/>
                </a:lnTo>
                <a:lnTo>
                  <a:pt x="685716" y="25717"/>
                </a:lnTo>
                <a:lnTo>
                  <a:pt x="687723" y="15710"/>
                </a:lnTo>
                <a:lnTo>
                  <a:pt x="693192" y="7535"/>
                </a:lnTo>
                <a:lnTo>
                  <a:pt x="701303" y="2022"/>
                </a:lnTo>
                <a:lnTo>
                  <a:pt x="711232" y="0"/>
                </a:lnTo>
                <a:lnTo>
                  <a:pt x="748637" y="0"/>
                </a:lnTo>
                <a:lnTo>
                  <a:pt x="758565" y="2022"/>
                </a:lnTo>
                <a:lnTo>
                  <a:pt x="766676" y="7535"/>
                </a:lnTo>
                <a:lnTo>
                  <a:pt x="772146" y="15710"/>
                </a:lnTo>
                <a:lnTo>
                  <a:pt x="774152" y="25717"/>
                </a:lnTo>
                <a:lnTo>
                  <a:pt x="772146" y="35724"/>
                </a:lnTo>
                <a:lnTo>
                  <a:pt x="766676" y="43899"/>
                </a:lnTo>
                <a:lnTo>
                  <a:pt x="758565" y="49412"/>
                </a:lnTo>
                <a:lnTo>
                  <a:pt x="748637" y="51434"/>
                </a:lnTo>
                <a:close/>
              </a:path>
              <a:path w="911859" h="51435">
                <a:moveTo>
                  <a:pt x="611493" y="51434"/>
                </a:moveTo>
                <a:lnTo>
                  <a:pt x="574088" y="51434"/>
                </a:lnTo>
                <a:lnTo>
                  <a:pt x="564160" y="49412"/>
                </a:lnTo>
                <a:lnTo>
                  <a:pt x="556049" y="43899"/>
                </a:lnTo>
                <a:lnTo>
                  <a:pt x="550579" y="35724"/>
                </a:lnTo>
                <a:lnTo>
                  <a:pt x="548573" y="25717"/>
                </a:lnTo>
                <a:lnTo>
                  <a:pt x="550579" y="15710"/>
                </a:lnTo>
                <a:lnTo>
                  <a:pt x="556049" y="7535"/>
                </a:lnTo>
                <a:lnTo>
                  <a:pt x="564160" y="2022"/>
                </a:lnTo>
                <a:lnTo>
                  <a:pt x="574088" y="0"/>
                </a:lnTo>
                <a:lnTo>
                  <a:pt x="611493" y="0"/>
                </a:lnTo>
                <a:lnTo>
                  <a:pt x="621422" y="2022"/>
                </a:lnTo>
                <a:lnTo>
                  <a:pt x="629532" y="7535"/>
                </a:lnTo>
                <a:lnTo>
                  <a:pt x="635002" y="15710"/>
                </a:lnTo>
                <a:lnTo>
                  <a:pt x="637008" y="25717"/>
                </a:lnTo>
                <a:lnTo>
                  <a:pt x="635002" y="35724"/>
                </a:lnTo>
                <a:lnTo>
                  <a:pt x="629532" y="43899"/>
                </a:lnTo>
                <a:lnTo>
                  <a:pt x="621422" y="49412"/>
                </a:lnTo>
                <a:lnTo>
                  <a:pt x="611493" y="51434"/>
                </a:lnTo>
                <a:close/>
              </a:path>
              <a:path w="911859" h="51435">
                <a:moveTo>
                  <a:pt x="474350" y="51434"/>
                </a:moveTo>
                <a:lnTo>
                  <a:pt x="436945" y="51434"/>
                </a:lnTo>
                <a:lnTo>
                  <a:pt x="427016" y="49412"/>
                </a:lnTo>
                <a:lnTo>
                  <a:pt x="418906" y="43899"/>
                </a:lnTo>
                <a:lnTo>
                  <a:pt x="413436" y="35724"/>
                </a:lnTo>
                <a:lnTo>
                  <a:pt x="411430" y="25717"/>
                </a:lnTo>
                <a:lnTo>
                  <a:pt x="413436" y="15710"/>
                </a:lnTo>
                <a:lnTo>
                  <a:pt x="418906" y="7535"/>
                </a:lnTo>
                <a:lnTo>
                  <a:pt x="427016" y="2022"/>
                </a:lnTo>
                <a:lnTo>
                  <a:pt x="436945" y="0"/>
                </a:lnTo>
                <a:lnTo>
                  <a:pt x="474350" y="0"/>
                </a:lnTo>
                <a:lnTo>
                  <a:pt x="484278" y="2022"/>
                </a:lnTo>
                <a:lnTo>
                  <a:pt x="492389" y="7535"/>
                </a:lnTo>
                <a:lnTo>
                  <a:pt x="497859" y="15710"/>
                </a:lnTo>
                <a:lnTo>
                  <a:pt x="499865" y="25717"/>
                </a:lnTo>
                <a:lnTo>
                  <a:pt x="497859" y="35724"/>
                </a:lnTo>
                <a:lnTo>
                  <a:pt x="492389" y="43899"/>
                </a:lnTo>
                <a:lnTo>
                  <a:pt x="484278" y="49412"/>
                </a:lnTo>
                <a:lnTo>
                  <a:pt x="474350" y="51434"/>
                </a:lnTo>
                <a:close/>
              </a:path>
              <a:path w="911859" h="51435">
                <a:moveTo>
                  <a:pt x="337206" y="51434"/>
                </a:moveTo>
                <a:lnTo>
                  <a:pt x="299801" y="51434"/>
                </a:lnTo>
                <a:lnTo>
                  <a:pt x="289873" y="49412"/>
                </a:lnTo>
                <a:lnTo>
                  <a:pt x="281762" y="43899"/>
                </a:lnTo>
                <a:lnTo>
                  <a:pt x="276292" y="35724"/>
                </a:lnTo>
                <a:lnTo>
                  <a:pt x="274286" y="25717"/>
                </a:lnTo>
                <a:lnTo>
                  <a:pt x="276292" y="15710"/>
                </a:lnTo>
                <a:lnTo>
                  <a:pt x="281762" y="7535"/>
                </a:lnTo>
                <a:lnTo>
                  <a:pt x="289873" y="2022"/>
                </a:lnTo>
                <a:lnTo>
                  <a:pt x="299801" y="0"/>
                </a:lnTo>
                <a:lnTo>
                  <a:pt x="337206" y="0"/>
                </a:lnTo>
                <a:lnTo>
                  <a:pt x="347135" y="2022"/>
                </a:lnTo>
                <a:lnTo>
                  <a:pt x="355246" y="7535"/>
                </a:lnTo>
                <a:lnTo>
                  <a:pt x="360715" y="15710"/>
                </a:lnTo>
                <a:lnTo>
                  <a:pt x="362721" y="25717"/>
                </a:lnTo>
                <a:lnTo>
                  <a:pt x="360715" y="35724"/>
                </a:lnTo>
                <a:lnTo>
                  <a:pt x="355246" y="43899"/>
                </a:lnTo>
                <a:lnTo>
                  <a:pt x="347135" y="49412"/>
                </a:lnTo>
                <a:lnTo>
                  <a:pt x="337206" y="51434"/>
                </a:lnTo>
                <a:close/>
              </a:path>
              <a:path w="911859" h="51435">
                <a:moveTo>
                  <a:pt x="200063" y="51434"/>
                </a:moveTo>
                <a:lnTo>
                  <a:pt x="162658" y="51434"/>
                </a:lnTo>
                <a:lnTo>
                  <a:pt x="152729" y="49412"/>
                </a:lnTo>
                <a:lnTo>
                  <a:pt x="144619" y="43899"/>
                </a:lnTo>
                <a:lnTo>
                  <a:pt x="139149" y="35724"/>
                </a:lnTo>
                <a:lnTo>
                  <a:pt x="137143" y="25717"/>
                </a:lnTo>
                <a:lnTo>
                  <a:pt x="139149" y="15710"/>
                </a:lnTo>
                <a:lnTo>
                  <a:pt x="144619" y="7535"/>
                </a:lnTo>
                <a:lnTo>
                  <a:pt x="152729" y="2022"/>
                </a:lnTo>
                <a:lnTo>
                  <a:pt x="162658" y="0"/>
                </a:lnTo>
                <a:lnTo>
                  <a:pt x="200063" y="0"/>
                </a:lnTo>
                <a:lnTo>
                  <a:pt x="209992" y="2022"/>
                </a:lnTo>
                <a:lnTo>
                  <a:pt x="218102" y="7535"/>
                </a:lnTo>
                <a:lnTo>
                  <a:pt x="223572" y="15710"/>
                </a:lnTo>
                <a:lnTo>
                  <a:pt x="225578" y="25717"/>
                </a:lnTo>
                <a:lnTo>
                  <a:pt x="223572" y="35724"/>
                </a:lnTo>
                <a:lnTo>
                  <a:pt x="218102" y="43899"/>
                </a:lnTo>
                <a:lnTo>
                  <a:pt x="209992" y="49412"/>
                </a:lnTo>
                <a:lnTo>
                  <a:pt x="200063" y="51434"/>
                </a:lnTo>
                <a:close/>
              </a:path>
              <a:path w="911859" h="51435">
                <a:moveTo>
                  <a:pt x="62920" y="51434"/>
                </a:moveTo>
                <a:lnTo>
                  <a:pt x="25515" y="51434"/>
                </a:lnTo>
                <a:lnTo>
                  <a:pt x="15586" y="49412"/>
                </a:lnTo>
                <a:lnTo>
                  <a:pt x="7475" y="43899"/>
                </a:lnTo>
                <a:lnTo>
                  <a:pt x="2006" y="35724"/>
                </a:lnTo>
                <a:lnTo>
                  <a:pt x="0" y="25717"/>
                </a:lnTo>
                <a:lnTo>
                  <a:pt x="2006" y="15710"/>
                </a:lnTo>
                <a:lnTo>
                  <a:pt x="7475" y="7535"/>
                </a:lnTo>
                <a:lnTo>
                  <a:pt x="15586" y="2022"/>
                </a:lnTo>
                <a:lnTo>
                  <a:pt x="25515" y="0"/>
                </a:lnTo>
                <a:lnTo>
                  <a:pt x="62920" y="0"/>
                </a:lnTo>
                <a:lnTo>
                  <a:pt x="72848" y="2022"/>
                </a:lnTo>
                <a:lnTo>
                  <a:pt x="80959" y="7535"/>
                </a:lnTo>
                <a:lnTo>
                  <a:pt x="86429" y="15710"/>
                </a:lnTo>
                <a:lnTo>
                  <a:pt x="88435" y="25717"/>
                </a:lnTo>
                <a:lnTo>
                  <a:pt x="86429" y="35724"/>
                </a:lnTo>
                <a:lnTo>
                  <a:pt x="80959" y="43899"/>
                </a:lnTo>
                <a:lnTo>
                  <a:pt x="72848" y="49412"/>
                </a:lnTo>
                <a:lnTo>
                  <a:pt x="62920" y="51434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6" name="object 16"/>
          <p:cNvSpPr/>
          <p:nvPr/>
        </p:nvSpPr>
        <p:spPr>
          <a:xfrm>
            <a:off x="6381184" y="2563624"/>
            <a:ext cx="35243" cy="25718"/>
          </a:xfrm>
          <a:custGeom>
            <a:avLst/>
            <a:gdLst/>
            <a:ahLst/>
            <a:cxnLst/>
            <a:rect l="l" t="t" r="r" b="b"/>
            <a:pathLst>
              <a:path w="70484" h="51435">
                <a:moveTo>
                  <a:pt x="44651" y="51434"/>
                </a:moveTo>
                <a:lnTo>
                  <a:pt x="25515" y="51434"/>
                </a:lnTo>
                <a:lnTo>
                  <a:pt x="15586" y="49412"/>
                </a:lnTo>
                <a:lnTo>
                  <a:pt x="7475" y="43899"/>
                </a:lnTo>
                <a:lnTo>
                  <a:pt x="2006" y="35724"/>
                </a:lnTo>
                <a:lnTo>
                  <a:pt x="0" y="25717"/>
                </a:lnTo>
                <a:lnTo>
                  <a:pt x="2006" y="15710"/>
                </a:lnTo>
                <a:lnTo>
                  <a:pt x="7475" y="7535"/>
                </a:lnTo>
                <a:lnTo>
                  <a:pt x="15586" y="2022"/>
                </a:lnTo>
                <a:lnTo>
                  <a:pt x="25515" y="0"/>
                </a:lnTo>
                <a:lnTo>
                  <a:pt x="44651" y="0"/>
                </a:lnTo>
                <a:lnTo>
                  <a:pt x="54579" y="2022"/>
                </a:lnTo>
                <a:lnTo>
                  <a:pt x="62690" y="7535"/>
                </a:lnTo>
                <a:lnTo>
                  <a:pt x="68160" y="15710"/>
                </a:lnTo>
                <a:lnTo>
                  <a:pt x="70166" y="25717"/>
                </a:lnTo>
                <a:lnTo>
                  <a:pt x="68163" y="35724"/>
                </a:lnTo>
                <a:lnTo>
                  <a:pt x="62700" y="43899"/>
                </a:lnTo>
                <a:lnTo>
                  <a:pt x="54590" y="49412"/>
                </a:lnTo>
                <a:lnTo>
                  <a:pt x="44651" y="51434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7" name="object 17"/>
          <p:cNvSpPr/>
          <p:nvPr/>
        </p:nvSpPr>
        <p:spPr>
          <a:xfrm>
            <a:off x="6946820" y="2516078"/>
            <a:ext cx="69445" cy="120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8" name="object 18"/>
          <p:cNvSpPr/>
          <p:nvPr/>
        </p:nvSpPr>
        <p:spPr>
          <a:xfrm>
            <a:off x="1258278" y="2377015"/>
            <a:ext cx="390525" cy="390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9" name="object 19"/>
          <p:cNvSpPr/>
          <p:nvPr/>
        </p:nvSpPr>
        <p:spPr>
          <a:xfrm>
            <a:off x="3327560" y="2366973"/>
            <a:ext cx="409575" cy="409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20" name="object 20"/>
          <p:cNvSpPr/>
          <p:nvPr/>
        </p:nvSpPr>
        <p:spPr>
          <a:xfrm>
            <a:off x="5406884" y="2366973"/>
            <a:ext cx="409575" cy="4095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21" name="object 21"/>
          <p:cNvSpPr/>
          <p:nvPr/>
        </p:nvSpPr>
        <p:spPr>
          <a:xfrm>
            <a:off x="7486209" y="2377015"/>
            <a:ext cx="409575" cy="409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22" name="object 22"/>
          <p:cNvSpPr txBox="1"/>
          <p:nvPr/>
        </p:nvSpPr>
        <p:spPr>
          <a:xfrm>
            <a:off x="908853" y="3350406"/>
            <a:ext cx="1088390" cy="1679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050" b="1" spc="-5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Identificar</a:t>
            </a:r>
            <a:r>
              <a:rPr sz="1050" b="1" spc="-73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050" b="1" spc="5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Bugs</a:t>
            </a:r>
            <a:endParaRPr sz="10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51441" y="3347094"/>
            <a:ext cx="920432" cy="33874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99060" marR="2540" indent="-93028">
              <a:lnSpc>
                <a:spcPct val="107100"/>
              </a:lnSpc>
              <a:spcBef>
                <a:spcPts val="50"/>
              </a:spcBef>
            </a:pPr>
            <a:r>
              <a:rPr sz="1050" b="1" spc="5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Resolução</a:t>
            </a:r>
            <a:r>
              <a:rPr sz="1050" b="1" spc="-93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050" b="1" spc="5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 </a:t>
            </a:r>
            <a:r>
              <a:rPr sz="1050" b="1" spc="-8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problemas</a:t>
            </a:r>
            <a:endParaRPr sz="10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92717" y="3338976"/>
            <a:ext cx="1079500" cy="33874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 indent="234950">
              <a:lnSpc>
                <a:spcPct val="107100"/>
              </a:lnSpc>
              <a:spcBef>
                <a:spcPts val="50"/>
              </a:spcBef>
            </a:pPr>
            <a:r>
              <a:rPr sz="1050" b="1" spc="-3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Manter </a:t>
            </a:r>
            <a:r>
              <a:rPr sz="1050" b="1" spc="-35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 </a:t>
            </a:r>
            <a:r>
              <a:rPr sz="1050" b="1" spc="57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sz="1050" b="1" spc="-3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sz="1050" b="1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sz="1050" b="1" spc="70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sz="1050" b="1" spc="-23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sz="1050" b="1" spc="5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sz="1050" b="1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sz="1050" b="1" spc="13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sz="1050" b="1" spc="-18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sz="1050" b="1" spc="30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sz="1050" b="1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sz="1050" b="1" spc="-8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sz="1050" b="1" spc="-35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endParaRPr sz="10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86774" y="3347094"/>
            <a:ext cx="1208405" cy="33874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46393" marR="2540" indent="-340360">
              <a:lnSpc>
                <a:spcPct val="107100"/>
              </a:lnSpc>
              <a:spcBef>
                <a:spcPts val="50"/>
              </a:spcBef>
            </a:pPr>
            <a:r>
              <a:rPr sz="1050" b="1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Facilitar </a:t>
            </a:r>
            <a:r>
              <a:rPr sz="1050" b="1" spc="-28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sz="1050" b="1" spc="-5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vida</a:t>
            </a:r>
            <a:r>
              <a:rPr sz="1050" b="1" spc="-150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050" b="1" spc="-8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 </a:t>
            </a:r>
            <a:r>
              <a:rPr sz="1050" b="1" spc="-18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Usuario</a:t>
            </a:r>
            <a:endParaRPr sz="10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0383A3D-FF23-48B1-A9AF-845BB9CA8613}"/>
              </a:ext>
            </a:extLst>
          </p:cNvPr>
          <p:cNvGrpSpPr/>
          <p:nvPr/>
        </p:nvGrpSpPr>
        <p:grpSpPr>
          <a:xfrm>
            <a:off x="8046049" y="428124"/>
            <a:ext cx="731645" cy="430313"/>
            <a:chOff x="3268330" y="3433122"/>
            <a:chExt cx="2440911" cy="1651283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617536A5-9F9A-423D-BC22-FE5F2B3B7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375"/>
            <a:stretch/>
          </p:blipFill>
          <p:spPr>
            <a:xfrm>
              <a:off x="3268330" y="3433122"/>
              <a:ext cx="1592595" cy="1447800"/>
            </a:xfrm>
            <a:prstGeom prst="rect">
              <a:avLst/>
            </a:prstGeom>
          </p:spPr>
        </p:pic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A76BDB0B-6AD4-48BD-9750-D4B436F503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73" t="-10402" r="-3796" b="10402"/>
            <a:stretch/>
          </p:blipFill>
          <p:spPr>
            <a:xfrm>
              <a:off x="4338084" y="3636605"/>
              <a:ext cx="1371157" cy="1447800"/>
            </a:xfrm>
            <a:prstGeom prst="rect">
              <a:avLst/>
            </a:prstGeom>
          </p:spPr>
        </p:pic>
      </p:grp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86E145F-DB60-43F9-BCA4-E7142370D319}"/>
              </a:ext>
            </a:extLst>
          </p:cNvPr>
          <p:cNvSpPr txBox="1"/>
          <p:nvPr/>
        </p:nvSpPr>
        <p:spPr>
          <a:xfrm>
            <a:off x="366305" y="320116"/>
            <a:ext cx="5174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D3D3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Khmer UI" panose="020B0604020202020204" pitchFamily="34" charset="0"/>
              </a:rPr>
              <a:t>Desafios e problemas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054C4ED-A4D0-43E3-B814-2E6E0AD0C917}"/>
              </a:ext>
            </a:extLst>
          </p:cNvPr>
          <p:cNvSpPr/>
          <p:nvPr/>
        </p:nvSpPr>
        <p:spPr>
          <a:xfrm>
            <a:off x="0" y="320116"/>
            <a:ext cx="71885" cy="646330"/>
          </a:xfrm>
          <a:prstGeom prst="rect">
            <a:avLst/>
          </a:prstGeom>
          <a:solidFill>
            <a:srgbClr val="00D3FF"/>
          </a:solidFill>
          <a:ln>
            <a:solidFill>
              <a:srgbClr val="00D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DFEC6185-302A-44DF-8A75-7F5400CAD2D8}"/>
              </a:ext>
            </a:extLst>
          </p:cNvPr>
          <p:cNvSpPr/>
          <p:nvPr/>
        </p:nvSpPr>
        <p:spPr>
          <a:xfrm>
            <a:off x="-69629" y="4604792"/>
            <a:ext cx="762839" cy="646330"/>
          </a:xfrm>
          <a:custGeom>
            <a:avLst/>
            <a:gdLst/>
            <a:ahLst/>
            <a:cxnLst/>
            <a:rect l="l" t="t" r="r" b="b"/>
            <a:pathLst>
              <a:path w="4705984" h="5890259">
                <a:moveTo>
                  <a:pt x="4100346" y="5890212"/>
                </a:moveTo>
                <a:lnTo>
                  <a:pt x="605610" y="5890212"/>
                </a:lnTo>
                <a:lnTo>
                  <a:pt x="558381" y="5888392"/>
                </a:lnTo>
                <a:lnTo>
                  <a:pt x="512129" y="5883023"/>
                </a:lnTo>
                <a:lnTo>
                  <a:pt x="466990" y="5874241"/>
                </a:lnTo>
                <a:lnTo>
                  <a:pt x="423100" y="5862180"/>
                </a:lnTo>
                <a:lnTo>
                  <a:pt x="380596" y="5846977"/>
                </a:lnTo>
                <a:lnTo>
                  <a:pt x="339613" y="5828767"/>
                </a:lnTo>
                <a:lnTo>
                  <a:pt x="300287" y="5807686"/>
                </a:lnTo>
                <a:lnTo>
                  <a:pt x="262755" y="5783870"/>
                </a:lnTo>
                <a:lnTo>
                  <a:pt x="227153" y="5757453"/>
                </a:lnTo>
                <a:lnTo>
                  <a:pt x="193617" y="5728572"/>
                </a:lnTo>
                <a:lnTo>
                  <a:pt x="162282" y="5697362"/>
                </a:lnTo>
                <a:lnTo>
                  <a:pt x="133286" y="5663959"/>
                </a:lnTo>
                <a:lnTo>
                  <a:pt x="106765" y="5628497"/>
                </a:lnTo>
                <a:lnTo>
                  <a:pt x="82853" y="5591114"/>
                </a:lnTo>
                <a:lnTo>
                  <a:pt x="61688" y="5551945"/>
                </a:lnTo>
                <a:lnTo>
                  <a:pt x="43406" y="5511124"/>
                </a:lnTo>
                <a:lnTo>
                  <a:pt x="28143" y="5468788"/>
                </a:lnTo>
                <a:lnTo>
                  <a:pt x="16034" y="5425072"/>
                </a:lnTo>
                <a:lnTo>
                  <a:pt x="7217" y="5380112"/>
                </a:lnTo>
                <a:lnTo>
                  <a:pt x="1827" y="5334043"/>
                </a:lnTo>
                <a:lnTo>
                  <a:pt x="0" y="5287001"/>
                </a:lnTo>
                <a:lnTo>
                  <a:pt x="0" y="603210"/>
                </a:lnTo>
                <a:lnTo>
                  <a:pt x="1827" y="556168"/>
                </a:lnTo>
                <a:lnTo>
                  <a:pt x="7217" y="510099"/>
                </a:lnTo>
                <a:lnTo>
                  <a:pt x="16034" y="465139"/>
                </a:lnTo>
                <a:lnTo>
                  <a:pt x="28143" y="421423"/>
                </a:lnTo>
                <a:lnTo>
                  <a:pt x="43406" y="379087"/>
                </a:lnTo>
                <a:lnTo>
                  <a:pt x="61688" y="338267"/>
                </a:lnTo>
                <a:lnTo>
                  <a:pt x="82853" y="299097"/>
                </a:lnTo>
                <a:lnTo>
                  <a:pt x="106765" y="261714"/>
                </a:lnTo>
                <a:lnTo>
                  <a:pt x="133286" y="226253"/>
                </a:lnTo>
                <a:lnTo>
                  <a:pt x="162282" y="192849"/>
                </a:lnTo>
                <a:lnTo>
                  <a:pt x="193617" y="161639"/>
                </a:lnTo>
                <a:lnTo>
                  <a:pt x="227153" y="132758"/>
                </a:lnTo>
                <a:lnTo>
                  <a:pt x="262755" y="106341"/>
                </a:lnTo>
                <a:lnTo>
                  <a:pt x="300287" y="82525"/>
                </a:lnTo>
                <a:lnTo>
                  <a:pt x="339613" y="61444"/>
                </a:lnTo>
                <a:lnTo>
                  <a:pt x="380596" y="43234"/>
                </a:lnTo>
                <a:lnTo>
                  <a:pt x="423100" y="28031"/>
                </a:lnTo>
                <a:lnTo>
                  <a:pt x="466990" y="15971"/>
                </a:lnTo>
                <a:lnTo>
                  <a:pt x="512129" y="7188"/>
                </a:lnTo>
                <a:lnTo>
                  <a:pt x="558381" y="1819"/>
                </a:lnTo>
                <a:lnTo>
                  <a:pt x="605610" y="0"/>
                </a:lnTo>
                <a:lnTo>
                  <a:pt x="4100346" y="0"/>
                </a:lnTo>
                <a:lnTo>
                  <a:pt x="4147575" y="1819"/>
                </a:lnTo>
                <a:lnTo>
                  <a:pt x="4193827" y="7188"/>
                </a:lnTo>
                <a:lnTo>
                  <a:pt x="4238966" y="15971"/>
                </a:lnTo>
                <a:lnTo>
                  <a:pt x="4282855" y="28031"/>
                </a:lnTo>
                <a:lnTo>
                  <a:pt x="4325360" y="43234"/>
                </a:lnTo>
                <a:lnTo>
                  <a:pt x="4366343" y="61444"/>
                </a:lnTo>
                <a:lnTo>
                  <a:pt x="4405668" y="82525"/>
                </a:lnTo>
                <a:lnTo>
                  <a:pt x="4443200" y="106341"/>
                </a:lnTo>
                <a:lnTo>
                  <a:pt x="4478803" y="132758"/>
                </a:lnTo>
                <a:lnTo>
                  <a:pt x="4512339" y="161639"/>
                </a:lnTo>
                <a:lnTo>
                  <a:pt x="4543673" y="192849"/>
                </a:lnTo>
                <a:lnTo>
                  <a:pt x="4572669" y="226253"/>
                </a:lnTo>
                <a:lnTo>
                  <a:pt x="4599191" y="261714"/>
                </a:lnTo>
                <a:lnTo>
                  <a:pt x="4623102" y="299097"/>
                </a:lnTo>
                <a:lnTo>
                  <a:pt x="4644267" y="338267"/>
                </a:lnTo>
                <a:lnTo>
                  <a:pt x="4662549" y="379087"/>
                </a:lnTo>
                <a:lnTo>
                  <a:pt x="4677813" y="421423"/>
                </a:lnTo>
                <a:lnTo>
                  <a:pt x="4689921" y="465139"/>
                </a:lnTo>
                <a:lnTo>
                  <a:pt x="4698739" y="510099"/>
                </a:lnTo>
                <a:lnTo>
                  <a:pt x="4704129" y="556168"/>
                </a:lnTo>
                <a:lnTo>
                  <a:pt x="4705956" y="603210"/>
                </a:lnTo>
                <a:lnTo>
                  <a:pt x="4705956" y="5287001"/>
                </a:lnTo>
                <a:lnTo>
                  <a:pt x="4704129" y="5334043"/>
                </a:lnTo>
                <a:lnTo>
                  <a:pt x="4698739" y="5380112"/>
                </a:lnTo>
                <a:lnTo>
                  <a:pt x="4689921" y="5425072"/>
                </a:lnTo>
                <a:lnTo>
                  <a:pt x="4677813" y="5468788"/>
                </a:lnTo>
                <a:lnTo>
                  <a:pt x="4662549" y="5511124"/>
                </a:lnTo>
                <a:lnTo>
                  <a:pt x="4644267" y="5551945"/>
                </a:lnTo>
                <a:lnTo>
                  <a:pt x="4623102" y="5591114"/>
                </a:lnTo>
                <a:lnTo>
                  <a:pt x="4599191" y="5628497"/>
                </a:lnTo>
                <a:lnTo>
                  <a:pt x="4572669" y="5663959"/>
                </a:lnTo>
                <a:lnTo>
                  <a:pt x="4543673" y="5697362"/>
                </a:lnTo>
                <a:lnTo>
                  <a:pt x="4512339" y="5728572"/>
                </a:lnTo>
                <a:lnTo>
                  <a:pt x="4478803" y="5757453"/>
                </a:lnTo>
                <a:lnTo>
                  <a:pt x="4443200" y="5783870"/>
                </a:lnTo>
                <a:lnTo>
                  <a:pt x="4405668" y="5807686"/>
                </a:lnTo>
                <a:lnTo>
                  <a:pt x="4366343" y="5828767"/>
                </a:lnTo>
                <a:lnTo>
                  <a:pt x="4325360" y="5846977"/>
                </a:lnTo>
                <a:lnTo>
                  <a:pt x="4282855" y="5862180"/>
                </a:lnTo>
                <a:lnTo>
                  <a:pt x="4238966" y="5874241"/>
                </a:lnTo>
                <a:lnTo>
                  <a:pt x="4193827" y="5883023"/>
                </a:lnTo>
                <a:lnTo>
                  <a:pt x="4147575" y="5888392"/>
                </a:lnTo>
                <a:lnTo>
                  <a:pt x="4100346" y="5890212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 sz="7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1727950-1579-411F-A0E9-77E707D4B9DB}"/>
              </a:ext>
            </a:extLst>
          </p:cNvPr>
          <p:cNvSpPr txBox="1"/>
          <p:nvPr/>
        </p:nvSpPr>
        <p:spPr>
          <a:xfrm>
            <a:off x="35942" y="462028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05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s://cdn.discordapp.com/attachments/650317732314611722/753424775463960647/Sem_titulo-1.png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" t="-17891" r="-2570" b="3059"/>
          <a:stretch/>
        </p:blipFill>
        <p:spPr bwMode="auto">
          <a:xfrm flipH="1">
            <a:off x="3630463" y="904801"/>
            <a:ext cx="2470867" cy="423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cdn.discordapp.com/attachments/650317732314611722/753424775463960647/Sem_titulo-1.png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" t="-17891" r="-2570" b="422"/>
          <a:stretch/>
        </p:blipFill>
        <p:spPr bwMode="auto">
          <a:xfrm flipH="1">
            <a:off x="6101330" y="784012"/>
            <a:ext cx="2470867" cy="433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utoShape 32" hidden="1"/>
          <p:cNvSpPr>
            <a:spLocks noChangeAspect="1" noChangeArrowheads="1" noTextEdit="1"/>
          </p:cNvSpPr>
          <p:nvPr/>
        </p:nvSpPr>
        <p:spPr bwMode="auto">
          <a:xfrm>
            <a:off x="3319127" y="1711325"/>
            <a:ext cx="18002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83" name="icture 35" hidden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240" y="1711325"/>
            <a:ext cx="1778000" cy="18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36" hidden="1"/>
          <p:cNvSpPr>
            <a:spLocks noChangeArrowheads="1"/>
          </p:cNvSpPr>
          <p:nvPr/>
        </p:nvSpPr>
        <p:spPr bwMode="auto">
          <a:xfrm>
            <a:off x="3331827" y="1719263"/>
            <a:ext cx="1774825" cy="18542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87" name="Picture 2" descr="https://cdn.discordapp.com/attachments/650317732314611722/753424775463960647/Sem_titulo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074" b="13074"/>
          <a:stretch/>
        </p:blipFill>
        <p:spPr bwMode="auto">
          <a:xfrm flipH="1">
            <a:off x="4717029" y="1452282"/>
            <a:ext cx="2470867" cy="369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/>
          <p:cNvGrpSpPr/>
          <p:nvPr/>
        </p:nvGrpSpPr>
        <p:grpSpPr>
          <a:xfrm>
            <a:off x="7942233" y="-24744"/>
            <a:ext cx="908556" cy="1100779"/>
            <a:chOff x="6372715" y="438983"/>
            <a:chExt cx="713837" cy="972467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013"/>
            <a:stretch/>
          </p:blipFill>
          <p:spPr>
            <a:xfrm>
              <a:off x="6372715" y="438983"/>
              <a:ext cx="472585" cy="931635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31" t="-6816" r="1696" b="6816"/>
            <a:stretch/>
          </p:blipFill>
          <p:spPr>
            <a:xfrm>
              <a:off x="6718251" y="479815"/>
              <a:ext cx="368301" cy="931635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E4EF0-27B2-4D22-8B39-6E8D6504A678}"/>
              </a:ext>
            </a:extLst>
          </p:cNvPr>
          <p:cNvSpPr txBox="1"/>
          <p:nvPr/>
        </p:nvSpPr>
        <p:spPr>
          <a:xfrm>
            <a:off x="366306" y="320116"/>
            <a:ext cx="4205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Khmer UI" panose="020B0604020202020204" pitchFamily="34" charset="0"/>
              </a:rPr>
              <a:t>Visão Atual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E755AA6-4750-46C0-9742-AD1D1DDB8576}"/>
              </a:ext>
            </a:extLst>
          </p:cNvPr>
          <p:cNvSpPr/>
          <p:nvPr/>
        </p:nvSpPr>
        <p:spPr>
          <a:xfrm>
            <a:off x="0" y="320116"/>
            <a:ext cx="71885" cy="646330"/>
          </a:xfrm>
          <a:prstGeom prst="rect">
            <a:avLst/>
          </a:prstGeom>
          <a:solidFill>
            <a:srgbClr val="00D3FF"/>
          </a:solidFill>
          <a:ln>
            <a:solidFill>
              <a:srgbClr val="00D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042CAFA2-C8FC-4EC6-95ED-FA8F669E5F74}"/>
              </a:ext>
            </a:extLst>
          </p:cNvPr>
          <p:cNvSpPr/>
          <p:nvPr/>
        </p:nvSpPr>
        <p:spPr>
          <a:xfrm>
            <a:off x="-69629" y="4604792"/>
            <a:ext cx="762839" cy="646330"/>
          </a:xfrm>
          <a:custGeom>
            <a:avLst/>
            <a:gdLst/>
            <a:ahLst/>
            <a:cxnLst/>
            <a:rect l="l" t="t" r="r" b="b"/>
            <a:pathLst>
              <a:path w="4705984" h="5890259">
                <a:moveTo>
                  <a:pt x="4100346" y="5890212"/>
                </a:moveTo>
                <a:lnTo>
                  <a:pt x="605610" y="5890212"/>
                </a:lnTo>
                <a:lnTo>
                  <a:pt x="558381" y="5888392"/>
                </a:lnTo>
                <a:lnTo>
                  <a:pt x="512129" y="5883023"/>
                </a:lnTo>
                <a:lnTo>
                  <a:pt x="466990" y="5874241"/>
                </a:lnTo>
                <a:lnTo>
                  <a:pt x="423100" y="5862180"/>
                </a:lnTo>
                <a:lnTo>
                  <a:pt x="380596" y="5846977"/>
                </a:lnTo>
                <a:lnTo>
                  <a:pt x="339613" y="5828767"/>
                </a:lnTo>
                <a:lnTo>
                  <a:pt x="300287" y="5807686"/>
                </a:lnTo>
                <a:lnTo>
                  <a:pt x="262755" y="5783870"/>
                </a:lnTo>
                <a:lnTo>
                  <a:pt x="227153" y="5757453"/>
                </a:lnTo>
                <a:lnTo>
                  <a:pt x="193617" y="5728572"/>
                </a:lnTo>
                <a:lnTo>
                  <a:pt x="162282" y="5697362"/>
                </a:lnTo>
                <a:lnTo>
                  <a:pt x="133286" y="5663959"/>
                </a:lnTo>
                <a:lnTo>
                  <a:pt x="106765" y="5628497"/>
                </a:lnTo>
                <a:lnTo>
                  <a:pt x="82853" y="5591114"/>
                </a:lnTo>
                <a:lnTo>
                  <a:pt x="61688" y="5551945"/>
                </a:lnTo>
                <a:lnTo>
                  <a:pt x="43406" y="5511124"/>
                </a:lnTo>
                <a:lnTo>
                  <a:pt x="28143" y="5468788"/>
                </a:lnTo>
                <a:lnTo>
                  <a:pt x="16034" y="5425072"/>
                </a:lnTo>
                <a:lnTo>
                  <a:pt x="7217" y="5380112"/>
                </a:lnTo>
                <a:lnTo>
                  <a:pt x="1827" y="5334043"/>
                </a:lnTo>
                <a:lnTo>
                  <a:pt x="0" y="5287001"/>
                </a:lnTo>
                <a:lnTo>
                  <a:pt x="0" y="603210"/>
                </a:lnTo>
                <a:lnTo>
                  <a:pt x="1827" y="556168"/>
                </a:lnTo>
                <a:lnTo>
                  <a:pt x="7217" y="510099"/>
                </a:lnTo>
                <a:lnTo>
                  <a:pt x="16034" y="465139"/>
                </a:lnTo>
                <a:lnTo>
                  <a:pt x="28143" y="421423"/>
                </a:lnTo>
                <a:lnTo>
                  <a:pt x="43406" y="379087"/>
                </a:lnTo>
                <a:lnTo>
                  <a:pt x="61688" y="338267"/>
                </a:lnTo>
                <a:lnTo>
                  <a:pt x="82853" y="299097"/>
                </a:lnTo>
                <a:lnTo>
                  <a:pt x="106765" y="261714"/>
                </a:lnTo>
                <a:lnTo>
                  <a:pt x="133286" y="226253"/>
                </a:lnTo>
                <a:lnTo>
                  <a:pt x="162282" y="192849"/>
                </a:lnTo>
                <a:lnTo>
                  <a:pt x="193617" y="161639"/>
                </a:lnTo>
                <a:lnTo>
                  <a:pt x="227153" y="132758"/>
                </a:lnTo>
                <a:lnTo>
                  <a:pt x="262755" y="106341"/>
                </a:lnTo>
                <a:lnTo>
                  <a:pt x="300287" y="82525"/>
                </a:lnTo>
                <a:lnTo>
                  <a:pt x="339613" y="61444"/>
                </a:lnTo>
                <a:lnTo>
                  <a:pt x="380596" y="43234"/>
                </a:lnTo>
                <a:lnTo>
                  <a:pt x="423100" y="28031"/>
                </a:lnTo>
                <a:lnTo>
                  <a:pt x="466990" y="15971"/>
                </a:lnTo>
                <a:lnTo>
                  <a:pt x="512129" y="7188"/>
                </a:lnTo>
                <a:lnTo>
                  <a:pt x="558381" y="1819"/>
                </a:lnTo>
                <a:lnTo>
                  <a:pt x="605610" y="0"/>
                </a:lnTo>
                <a:lnTo>
                  <a:pt x="4100346" y="0"/>
                </a:lnTo>
                <a:lnTo>
                  <a:pt x="4147575" y="1819"/>
                </a:lnTo>
                <a:lnTo>
                  <a:pt x="4193827" y="7188"/>
                </a:lnTo>
                <a:lnTo>
                  <a:pt x="4238966" y="15971"/>
                </a:lnTo>
                <a:lnTo>
                  <a:pt x="4282855" y="28031"/>
                </a:lnTo>
                <a:lnTo>
                  <a:pt x="4325360" y="43234"/>
                </a:lnTo>
                <a:lnTo>
                  <a:pt x="4366343" y="61444"/>
                </a:lnTo>
                <a:lnTo>
                  <a:pt x="4405668" y="82525"/>
                </a:lnTo>
                <a:lnTo>
                  <a:pt x="4443200" y="106341"/>
                </a:lnTo>
                <a:lnTo>
                  <a:pt x="4478803" y="132758"/>
                </a:lnTo>
                <a:lnTo>
                  <a:pt x="4512339" y="161639"/>
                </a:lnTo>
                <a:lnTo>
                  <a:pt x="4543673" y="192849"/>
                </a:lnTo>
                <a:lnTo>
                  <a:pt x="4572669" y="226253"/>
                </a:lnTo>
                <a:lnTo>
                  <a:pt x="4599191" y="261714"/>
                </a:lnTo>
                <a:lnTo>
                  <a:pt x="4623102" y="299097"/>
                </a:lnTo>
                <a:lnTo>
                  <a:pt x="4644267" y="338267"/>
                </a:lnTo>
                <a:lnTo>
                  <a:pt x="4662549" y="379087"/>
                </a:lnTo>
                <a:lnTo>
                  <a:pt x="4677813" y="421423"/>
                </a:lnTo>
                <a:lnTo>
                  <a:pt x="4689921" y="465139"/>
                </a:lnTo>
                <a:lnTo>
                  <a:pt x="4698739" y="510099"/>
                </a:lnTo>
                <a:lnTo>
                  <a:pt x="4704129" y="556168"/>
                </a:lnTo>
                <a:lnTo>
                  <a:pt x="4705956" y="603210"/>
                </a:lnTo>
                <a:lnTo>
                  <a:pt x="4705956" y="5287001"/>
                </a:lnTo>
                <a:lnTo>
                  <a:pt x="4704129" y="5334043"/>
                </a:lnTo>
                <a:lnTo>
                  <a:pt x="4698739" y="5380112"/>
                </a:lnTo>
                <a:lnTo>
                  <a:pt x="4689921" y="5425072"/>
                </a:lnTo>
                <a:lnTo>
                  <a:pt x="4677813" y="5468788"/>
                </a:lnTo>
                <a:lnTo>
                  <a:pt x="4662549" y="5511124"/>
                </a:lnTo>
                <a:lnTo>
                  <a:pt x="4644267" y="5551945"/>
                </a:lnTo>
                <a:lnTo>
                  <a:pt x="4623102" y="5591114"/>
                </a:lnTo>
                <a:lnTo>
                  <a:pt x="4599191" y="5628497"/>
                </a:lnTo>
                <a:lnTo>
                  <a:pt x="4572669" y="5663959"/>
                </a:lnTo>
                <a:lnTo>
                  <a:pt x="4543673" y="5697362"/>
                </a:lnTo>
                <a:lnTo>
                  <a:pt x="4512339" y="5728572"/>
                </a:lnTo>
                <a:lnTo>
                  <a:pt x="4478803" y="5757453"/>
                </a:lnTo>
                <a:lnTo>
                  <a:pt x="4443200" y="5783870"/>
                </a:lnTo>
                <a:lnTo>
                  <a:pt x="4405668" y="5807686"/>
                </a:lnTo>
                <a:lnTo>
                  <a:pt x="4366343" y="5828767"/>
                </a:lnTo>
                <a:lnTo>
                  <a:pt x="4325360" y="5846977"/>
                </a:lnTo>
                <a:lnTo>
                  <a:pt x="4282855" y="5862180"/>
                </a:lnTo>
                <a:lnTo>
                  <a:pt x="4238966" y="5874241"/>
                </a:lnTo>
                <a:lnTo>
                  <a:pt x="4193827" y="5883023"/>
                </a:lnTo>
                <a:lnTo>
                  <a:pt x="4147575" y="5888392"/>
                </a:lnTo>
                <a:lnTo>
                  <a:pt x="4100346" y="589021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7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77FF9A-4E00-4B3E-A5B6-2A74A8C738BE}"/>
              </a:ext>
            </a:extLst>
          </p:cNvPr>
          <p:cNvSpPr txBox="1"/>
          <p:nvPr/>
        </p:nvSpPr>
        <p:spPr>
          <a:xfrm>
            <a:off x="35942" y="462028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D3D3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10759422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Agrupar 222">
            <a:extLst>
              <a:ext uri="{FF2B5EF4-FFF2-40B4-BE49-F238E27FC236}">
                <a16:creationId xmlns:a16="http://schemas.microsoft.com/office/drawing/2014/main" id="{6790730A-4EB5-4FF3-8741-1B3A9D1E897B}"/>
              </a:ext>
            </a:extLst>
          </p:cNvPr>
          <p:cNvGrpSpPr/>
          <p:nvPr/>
        </p:nvGrpSpPr>
        <p:grpSpPr>
          <a:xfrm>
            <a:off x="8046049" y="428124"/>
            <a:ext cx="731645" cy="430313"/>
            <a:chOff x="3268330" y="3433122"/>
            <a:chExt cx="2440911" cy="1651283"/>
          </a:xfrm>
        </p:grpSpPr>
        <p:pic>
          <p:nvPicPr>
            <p:cNvPr id="224" name="Imagem 223">
              <a:extLst>
                <a:ext uri="{FF2B5EF4-FFF2-40B4-BE49-F238E27FC236}">
                  <a16:creationId xmlns:a16="http://schemas.microsoft.com/office/drawing/2014/main" id="{91F6ECA9-2761-47DE-BB96-025FC2F650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375"/>
            <a:stretch/>
          </p:blipFill>
          <p:spPr>
            <a:xfrm>
              <a:off x="3268330" y="3433122"/>
              <a:ext cx="1592595" cy="1447800"/>
            </a:xfrm>
            <a:prstGeom prst="rect">
              <a:avLst/>
            </a:prstGeom>
          </p:spPr>
        </p:pic>
        <p:pic>
          <p:nvPicPr>
            <p:cNvPr id="225" name="Imagem 224">
              <a:extLst>
                <a:ext uri="{FF2B5EF4-FFF2-40B4-BE49-F238E27FC236}">
                  <a16:creationId xmlns:a16="http://schemas.microsoft.com/office/drawing/2014/main" id="{41569356-0129-4AB8-8C40-6A3D9F0458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73" t="-10402" r="-3796" b="10402"/>
            <a:stretch/>
          </p:blipFill>
          <p:spPr>
            <a:xfrm>
              <a:off x="4338084" y="3636605"/>
              <a:ext cx="1371157" cy="1447800"/>
            </a:xfrm>
            <a:prstGeom prst="rect">
              <a:avLst/>
            </a:prstGeom>
          </p:spPr>
        </p:pic>
      </p:grpSp>
      <p:sp>
        <p:nvSpPr>
          <p:cNvPr id="226" name="CaixaDeTexto 225">
            <a:extLst>
              <a:ext uri="{FF2B5EF4-FFF2-40B4-BE49-F238E27FC236}">
                <a16:creationId xmlns:a16="http://schemas.microsoft.com/office/drawing/2014/main" id="{BDDF3251-68C4-4BE9-B75E-A0F69F0788C4}"/>
              </a:ext>
            </a:extLst>
          </p:cNvPr>
          <p:cNvSpPr txBox="1"/>
          <p:nvPr/>
        </p:nvSpPr>
        <p:spPr>
          <a:xfrm>
            <a:off x="366306" y="320116"/>
            <a:ext cx="2594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D3D3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Khmer UI" panose="020B0604020202020204" pitchFamily="34" charset="0"/>
              </a:rPr>
              <a:t>Problema</a:t>
            </a:r>
          </a:p>
        </p:txBody>
      </p:sp>
      <p:sp>
        <p:nvSpPr>
          <p:cNvPr id="227" name="Retângulo 226">
            <a:extLst>
              <a:ext uri="{FF2B5EF4-FFF2-40B4-BE49-F238E27FC236}">
                <a16:creationId xmlns:a16="http://schemas.microsoft.com/office/drawing/2014/main" id="{BEA135B4-1350-4E79-AB55-A7F8E33E921A}"/>
              </a:ext>
            </a:extLst>
          </p:cNvPr>
          <p:cNvSpPr/>
          <p:nvPr/>
        </p:nvSpPr>
        <p:spPr>
          <a:xfrm>
            <a:off x="0" y="320116"/>
            <a:ext cx="71885" cy="646330"/>
          </a:xfrm>
          <a:prstGeom prst="rect">
            <a:avLst/>
          </a:prstGeom>
          <a:solidFill>
            <a:srgbClr val="00D3FF"/>
          </a:solidFill>
          <a:ln>
            <a:solidFill>
              <a:srgbClr val="00D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object 22">
            <a:extLst>
              <a:ext uri="{FF2B5EF4-FFF2-40B4-BE49-F238E27FC236}">
                <a16:creationId xmlns:a16="http://schemas.microsoft.com/office/drawing/2014/main" id="{3158BF54-6144-4DEC-BCA8-2949CAFB7CBA}"/>
              </a:ext>
            </a:extLst>
          </p:cNvPr>
          <p:cNvSpPr txBox="1"/>
          <p:nvPr/>
        </p:nvSpPr>
        <p:spPr>
          <a:xfrm>
            <a:off x="1043214" y="1782864"/>
            <a:ext cx="2701472" cy="2834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2100" indent="-285750">
              <a:spcBef>
                <a:spcPts val="50"/>
              </a:spcBef>
              <a:buClr>
                <a:srgbClr val="00D3FF"/>
              </a:buClr>
              <a:buFont typeface="Wingdings" panose="05000000000000000000" pitchFamily="2" charset="2"/>
              <a:buChar char="Ø"/>
            </a:pPr>
            <a:r>
              <a:rPr lang="pt-BR" sz="1800" spc="-5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Terminais inoperantes 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bject 22">
            <a:extLst>
              <a:ext uri="{FF2B5EF4-FFF2-40B4-BE49-F238E27FC236}">
                <a16:creationId xmlns:a16="http://schemas.microsoft.com/office/drawing/2014/main" id="{82F357DF-A1C5-40F8-B1DB-8EFF710AB4CF}"/>
              </a:ext>
            </a:extLst>
          </p:cNvPr>
          <p:cNvSpPr txBox="1"/>
          <p:nvPr/>
        </p:nvSpPr>
        <p:spPr>
          <a:xfrm>
            <a:off x="1043214" y="2430044"/>
            <a:ext cx="2701472" cy="2834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2100" lvl="1" indent="-285750">
              <a:spcBef>
                <a:spcPts val="50"/>
              </a:spcBef>
              <a:buClr>
                <a:srgbClr val="00D3FF"/>
              </a:buClr>
              <a:buFont typeface="Wingdings" panose="05000000000000000000" pitchFamily="2" charset="2"/>
              <a:buChar char="Ø"/>
            </a:pPr>
            <a:r>
              <a:rPr lang="pt-BR" sz="1800" spc="-5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Lentidão nos terminais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22">
            <a:extLst>
              <a:ext uri="{FF2B5EF4-FFF2-40B4-BE49-F238E27FC236}">
                <a16:creationId xmlns:a16="http://schemas.microsoft.com/office/drawing/2014/main" id="{8EE3B34F-F0F4-4140-A70F-E49F830D8D55}"/>
              </a:ext>
            </a:extLst>
          </p:cNvPr>
          <p:cNvSpPr txBox="1"/>
          <p:nvPr/>
        </p:nvSpPr>
        <p:spPr>
          <a:xfrm>
            <a:off x="1043214" y="3058768"/>
            <a:ext cx="2701472" cy="2834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2100" lvl="1" indent="-285750">
              <a:spcBef>
                <a:spcPts val="50"/>
              </a:spcBef>
              <a:buClr>
                <a:srgbClr val="00D3FF"/>
              </a:buClr>
              <a:buFont typeface="Wingdings" panose="05000000000000000000" pitchFamily="2" charset="2"/>
              <a:buChar char="Ø"/>
            </a:pPr>
            <a:r>
              <a:rPr lang="pt-BR" sz="1800" spc="-5" dirty="0">
                <a:solidFill>
                  <a:srgbClr val="1818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Demora no reparo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m 4" descr="Uma imagem contendo quarto&#10;&#10;Descrição gerada automaticamente">
            <a:extLst>
              <a:ext uri="{FF2B5EF4-FFF2-40B4-BE49-F238E27FC236}">
                <a16:creationId xmlns:a16="http://schemas.microsoft.com/office/drawing/2014/main" id="{84B07ACA-FA34-4EB2-9152-F15A8CAFC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668" y="1107503"/>
            <a:ext cx="3902529" cy="3902529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F60B190B-CAE7-4066-AFF2-D723871F3549}"/>
              </a:ext>
            </a:extLst>
          </p:cNvPr>
          <p:cNvSpPr/>
          <p:nvPr/>
        </p:nvSpPr>
        <p:spPr>
          <a:xfrm>
            <a:off x="-69629" y="4604792"/>
            <a:ext cx="762839" cy="646330"/>
          </a:xfrm>
          <a:custGeom>
            <a:avLst/>
            <a:gdLst/>
            <a:ahLst/>
            <a:cxnLst/>
            <a:rect l="l" t="t" r="r" b="b"/>
            <a:pathLst>
              <a:path w="4705984" h="5890259">
                <a:moveTo>
                  <a:pt x="4100346" y="5890212"/>
                </a:moveTo>
                <a:lnTo>
                  <a:pt x="605610" y="5890212"/>
                </a:lnTo>
                <a:lnTo>
                  <a:pt x="558381" y="5888392"/>
                </a:lnTo>
                <a:lnTo>
                  <a:pt x="512129" y="5883023"/>
                </a:lnTo>
                <a:lnTo>
                  <a:pt x="466990" y="5874241"/>
                </a:lnTo>
                <a:lnTo>
                  <a:pt x="423100" y="5862180"/>
                </a:lnTo>
                <a:lnTo>
                  <a:pt x="380596" y="5846977"/>
                </a:lnTo>
                <a:lnTo>
                  <a:pt x="339613" y="5828767"/>
                </a:lnTo>
                <a:lnTo>
                  <a:pt x="300287" y="5807686"/>
                </a:lnTo>
                <a:lnTo>
                  <a:pt x="262755" y="5783870"/>
                </a:lnTo>
                <a:lnTo>
                  <a:pt x="227153" y="5757453"/>
                </a:lnTo>
                <a:lnTo>
                  <a:pt x="193617" y="5728572"/>
                </a:lnTo>
                <a:lnTo>
                  <a:pt x="162282" y="5697362"/>
                </a:lnTo>
                <a:lnTo>
                  <a:pt x="133286" y="5663959"/>
                </a:lnTo>
                <a:lnTo>
                  <a:pt x="106765" y="5628497"/>
                </a:lnTo>
                <a:lnTo>
                  <a:pt x="82853" y="5591114"/>
                </a:lnTo>
                <a:lnTo>
                  <a:pt x="61688" y="5551945"/>
                </a:lnTo>
                <a:lnTo>
                  <a:pt x="43406" y="5511124"/>
                </a:lnTo>
                <a:lnTo>
                  <a:pt x="28143" y="5468788"/>
                </a:lnTo>
                <a:lnTo>
                  <a:pt x="16034" y="5425072"/>
                </a:lnTo>
                <a:lnTo>
                  <a:pt x="7217" y="5380112"/>
                </a:lnTo>
                <a:lnTo>
                  <a:pt x="1827" y="5334043"/>
                </a:lnTo>
                <a:lnTo>
                  <a:pt x="0" y="5287001"/>
                </a:lnTo>
                <a:lnTo>
                  <a:pt x="0" y="603210"/>
                </a:lnTo>
                <a:lnTo>
                  <a:pt x="1827" y="556168"/>
                </a:lnTo>
                <a:lnTo>
                  <a:pt x="7217" y="510099"/>
                </a:lnTo>
                <a:lnTo>
                  <a:pt x="16034" y="465139"/>
                </a:lnTo>
                <a:lnTo>
                  <a:pt x="28143" y="421423"/>
                </a:lnTo>
                <a:lnTo>
                  <a:pt x="43406" y="379087"/>
                </a:lnTo>
                <a:lnTo>
                  <a:pt x="61688" y="338267"/>
                </a:lnTo>
                <a:lnTo>
                  <a:pt x="82853" y="299097"/>
                </a:lnTo>
                <a:lnTo>
                  <a:pt x="106765" y="261714"/>
                </a:lnTo>
                <a:lnTo>
                  <a:pt x="133286" y="226253"/>
                </a:lnTo>
                <a:lnTo>
                  <a:pt x="162282" y="192849"/>
                </a:lnTo>
                <a:lnTo>
                  <a:pt x="193617" y="161639"/>
                </a:lnTo>
                <a:lnTo>
                  <a:pt x="227153" y="132758"/>
                </a:lnTo>
                <a:lnTo>
                  <a:pt x="262755" y="106341"/>
                </a:lnTo>
                <a:lnTo>
                  <a:pt x="300287" y="82525"/>
                </a:lnTo>
                <a:lnTo>
                  <a:pt x="339613" y="61444"/>
                </a:lnTo>
                <a:lnTo>
                  <a:pt x="380596" y="43234"/>
                </a:lnTo>
                <a:lnTo>
                  <a:pt x="423100" y="28031"/>
                </a:lnTo>
                <a:lnTo>
                  <a:pt x="466990" y="15971"/>
                </a:lnTo>
                <a:lnTo>
                  <a:pt x="512129" y="7188"/>
                </a:lnTo>
                <a:lnTo>
                  <a:pt x="558381" y="1819"/>
                </a:lnTo>
                <a:lnTo>
                  <a:pt x="605610" y="0"/>
                </a:lnTo>
                <a:lnTo>
                  <a:pt x="4100346" y="0"/>
                </a:lnTo>
                <a:lnTo>
                  <a:pt x="4147575" y="1819"/>
                </a:lnTo>
                <a:lnTo>
                  <a:pt x="4193827" y="7188"/>
                </a:lnTo>
                <a:lnTo>
                  <a:pt x="4238966" y="15971"/>
                </a:lnTo>
                <a:lnTo>
                  <a:pt x="4282855" y="28031"/>
                </a:lnTo>
                <a:lnTo>
                  <a:pt x="4325360" y="43234"/>
                </a:lnTo>
                <a:lnTo>
                  <a:pt x="4366343" y="61444"/>
                </a:lnTo>
                <a:lnTo>
                  <a:pt x="4405668" y="82525"/>
                </a:lnTo>
                <a:lnTo>
                  <a:pt x="4443200" y="106341"/>
                </a:lnTo>
                <a:lnTo>
                  <a:pt x="4478803" y="132758"/>
                </a:lnTo>
                <a:lnTo>
                  <a:pt x="4512339" y="161639"/>
                </a:lnTo>
                <a:lnTo>
                  <a:pt x="4543673" y="192849"/>
                </a:lnTo>
                <a:lnTo>
                  <a:pt x="4572669" y="226253"/>
                </a:lnTo>
                <a:lnTo>
                  <a:pt x="4599191" y="261714"/>
                </a:lnTo>
                <a:lnTo>
                  <a:pt x="4623102" y="299097"/>
                </a:lnTo>
                <a:lnTo>
                  <a:pt x="4644267" y="338267"/>
                </a:lnTo>
                <a:lnTo>
                  <a:pt x="4662549" y="379087"/>
                </a:lnTo>
                <a:lnTo>
                  <a:pt x="4677813" y="421423"/>
                </a:lnTo>
                <a:lnTo>
                  <a:pt x="4689921" y="465139"/>
                </a:lnTo>
                <a:lnTo>
                  <a:pt x="4698739" y="510099"/>
                </a:lnTo>
                <a:lnTo>
                  <a:pt x="4704129" y="556168"/>
                </a:lnTo>
                <a:lnTo>
                  <a:pt x="4705956" y="603210"/>
                </a:lnTo>
                <a:lnTo>
                  <a:pt x="4705956" y="5287001"/>
                </a:lnTo>
                <a:lnTo>
                  <a:pt x="4704129" y="5334043"/>
                </a:lnTo>
                <a:lnTo>
                  <a:pt x="4698739" y="5380112"/>
                </a:lnTo>
                <a:lnTo>
                  <a:pt x="4689921" y="5425072"/>
                </a:lnTo>
                <a:lnTo>
                  <a:pt x="4677813" y="5468788"/>
                </a:lnTo>
                <a:lnTo>
                  <a:pt x="4662549" y="5511124"/>
                </a:lnTo>
                <a:lnTo>
                  <a:pt x="4644267" y="5551945"/>
                </a:lnTo>
                <a:lnTo>
                  <a:pt x="4623102" y="5591114"/>
                </a:lnTo>
                <a:lnTo>
                  <a:pt x="4599191" y="5628497"/>
                </a:lnTo>
                <a:lnTo>
                  <a:pt x="4572669" y="5663959"/>
                </a:lnTo>
                <a:lnTo>
                  <a:pt x="4543673" y="5697362"/>
                </a:lnTo>
                <a:lnTo>
                  <a:pt x="4512339" y="5728572"/>
                </a:lnTo>
                <a:lnTo>
                  <a:pt x="4478803" y="5757453"/>
                </a:lnTo>
                <a:lnTo>
                  <a:pt x="4443200" y="5783870"/>
                </a:lnTo>
                <a:lnTo>
                  <a:pt x="4405668" y="5807686"/>
                </a:lnTo>
                <a:lnTo>
                  <a:pt x="4366343" y="5828767"/>
                </a:lnTo>
                <a:lnTo>
                  <a:pt x="4325360" y="5846977"/>
                </a:lnTo>
                <a:lnTo>
                  <a:pt x="4282855" y="5862180"/>
                </a:lnTo>
                <a:lnTo>
                  <a:pt x="4238966" y="5874241"/>
                </a:lnTo>
                <a:lnTo>
                  <a:pt x="4193827" y="5883023"/>
                </a:lnTo>
                <a:lnTo>
                  <a:pt x="4147575" y="5888392"/>
                </a:lnTo>
                <a:lnTo>
                  <a:pt x="4100346" y="5890212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 sz="7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FEF1D7E-5F30-4BB4-99DF-C1EC984BC616}"/>
              </a:ext>
            </a:extLst>
          </p:cNvPr>
          <p:cNvSpPr txBox="1"/>
          <p:nvPr/>
        </p:nvSpPr>
        <p:spPr>
          <a:xfrm>
            <a:off x="35942" y="462028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5153095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s://powerpoint.officeapps.live.com/pods/GetClipboardImage.ashx?Id=880dc433-3793-454a-928d-6aae8611cb33&amp;DC=US1C&amp;wdoverrides=GetClipboardImageEnabled:tru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9"/>
          <a:stretch/>
        </p:blipFill>
        <p:spPr bwMode="auto">
          <a:xfrm>
            <a:off x="999672" y="1182588"/>
            <a:ext cx="7144656" cy="353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D326F839-10DB-4C1A-932D-CDBC615B59F4}"/>
              </a:ext>
            </a:extLst>
          </p:cNvPr>
          <p:cNvGrpSpPr/>
          <p:nvPr/>
        </p:nvGrpSpPr>
        <p:grpSpPr>
          <a:xfrm>
            <a:off x="8046049" y="428124"/>
            <a:ext cx="731645" cy="430313"/>
            <a:chOff x="3268330" y="3433122"/>
            <a:chExt cx="2440911" cy="1651283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E23A0EB8-C0AC-4C90-9AFF-6EA426041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375"/>
            <a:stretch/>
          </p:blipFill>
          <p:spPr>
            <a:xfrm>
              <a:off x="3268330" y="3433122"/>
              <a:ext cx="1592595" cy="1447800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61532EF8-BA7A-45F3-A78D-34DDA98861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73" t="-10402" r="-3796" b="10402"/>
            <a:stretch/>
          </p:blipFill>
          <p:spPr>
            <a:xfrm>
              <a:off x="4338084" y="3636605"/>
              <a:ext cx="1371157" cy="1447800"/>
            </a:xfrm>
            <a:prstGeom prst="rect">
              <a:avLst/>
            </a:prstGeom>
          </p:spPr>
        </p:pic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47AA8E1-43B2-48C1-ACFA-C6F127D36351}"/>
              </a:ext>
            </a:extLst>
          </p:cNvPr>
          <p:cNvSpPr txBox="1"/>
          <p:nvPr/>
        </p:nvSpPr>
        <p:spPr>
          <a:xfrm>
            <a:off x="366306" y="320116"/>
            <a:ext cx="336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solidFill>
                  <a:srgbClr val="3D3D3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Khmer UI" panose="020B0604020202020204" pitchFamily="34" charset="0"/>
              </a:rPr>
              <a:t>ProtoPersona</a:t>
            </a:r>
            <a:r>
              <a:rPr lang="pt-BR" sz="3600" dirty="0">
                <a:solidFill>
                  <a:srgbClr val="3D3D3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Khmer UI" panose="020B0604020202020204" pitchFamily="34" charset="0"/>
              </a:rPr>
              <a:t>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233C13A-AAB1-4940-9693-75CF866DA1F0}"/>
              </a:ext>
            </a:extLst>
          </p:cNvPr>
          <p:cNvSpPr/>
          <p:nvPr/>
        </p:nvSpPr>
        <p:spPr>
          <a:xfrm>
            <a:off x="0" y="320116"/>
            <a:ext cx="71885" cy="646330"/>
          </a:xfrm>
          <a:prstGeom prst="rect">
            <a:avLst/>
          </a:prstGeom>
          <a:solidFill>
            <a:srgbClr val="00D3FF"/>
          </a:solidFill>
          <a:ln>
            <a:solidFill>
              <a:srgbClr val="00D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EC473D81-2ABE-42B9-BC33-5E85D6914347}"/>
              </a:ext>
            </a:extLst>
          </p:cNvPr>
          <p:cNvSpPr/>
          <p:nvPr/>
        </p:nvSpPr>
        <p:spPr>
          <a:xfrm>
            <a:off x="-69629" y="4604792"/>
            <a:ext cx="762839" cy="646330"/>
          </a:xfrm>
          <a:custGeom>
            <a:avLst/>
            <a:gdLst/>
            <a:ahLst/>
            <a:cxnLst/>
            <a:rect l="l" t="t" r="r" b="b"/>
            <a:pathLst>
              <a:path w="4705984" h="5890259">
                <a:moveTo>
                  <a:pt x="4100346" y="5890212"/>
                </a:moveTo>
                <a:lnTo>
                  <a:pt x="605610" y="5890212"/>
                </a:lnTo>
                <a:lnTo>
                  <a:pt x="558381" y="5888392"/>
                </a:lnTo>
                <a:lnTo>
                  <a:pt x="512129" y="5883023"/>
                </a:lnTo>
                <a:lnTo>
                  <a:pt x="466990" y="5874241"/>
                </a:lnTo>
                <a:lnTo>
                  <a:pt x="423100" y="5862180"/>
                </a:lnTo>
                <a:lnTo>
                  <a:pt x="380596" y="5846977"/>
                </a:lnTo>
                <a:lnTo>
                  <a:pt x="339613" y="5828767"/>
                </a:lnTo>
                <a:lnTo>
                  <a:pt x="300287" y="5807686"/>
                </a:lnTo>
                <a:lnTo>
                  <a:pt x="262755" y="5783870"/>
                </a:lnTo>
                <a:lnTo>
                  <a:pt x="227153" y="5757453"/>
                </a:lnTo>
                <a:lnTo>
                  <a:pt x="193617" y="5728572"/>
                </a:lnTo>
                <a:lnTo>
                  <a:pt x="162282" y="5697362"/>
                </a:lnTo>
                <a:lnTo>
                  <a:pt x="133286" y="5663959"/>
                </a:lnTo>
                <a:lnTo>
                  <a:pt x="106765" y="5628497"/>
                </a:lnTo>
                <a:lnTo>
                  <a:pt x="82853" y="5591114"/>
                </a:lnTo>
                <a:lnTo>
                  <a:pt x="61688" y="5551945"/>
                </a:lnTo>
                <a:lnTo>
                  <a:pt x="43406" y="5511124"/>
                </a:lnTo>
                <a:lnTo>
                  <a:pt x="28143" y="5468788"/>
                </a:lnTo>
                <a:lnTo>
                  <a:pt x="16034" y="5425072"/>
                </a:lnTo>
                <a:lnTo>
                  <a:pt x="7217" y="5380112"/>
                </a:lnTo>
                <a:lnTo>
                  <a:pt x="1827" y="5334043"/>
                </a:lnTo>
                <a:lnTo>
                  <a:pt x="0" y="5287001"/>
                </a:lnTo>
                <a:lnTo>
                  <a:pt x="0" y="603210"/>
                </a:lnTo>
                <a:lnTo>
                  <a:pt x="1827" y="556168"/>
                </a:lnTo>
                <a:lnTo>
                  <a:pt x="7217" y="510099"/>
                </a:lnTo>
                <a:lnTo>
                  <a:pt x="16034" y="465139"/>
                </a:lnTo>
                <a:lnTo>
                  <a:pt x="28143" y="421423"/>
                </a:lnTo>
                <a:lnTo>
                  <a:pt x="43406" y="379087"/>
                </a:lnTo>
                <a:lnTo>
                  <a:pt x="61688" y="338267"/>
                </a:lnTo>
                <a:lnTo>
                  <a:pt x="82853" y="299097"/>
                </a:lnTo>
                <a:lnTo>
                  <a:pt x="106765" y="261714"/>
                </a:lnTo>
                <a:lnTo>
                  <a:pt x="133286" y="226253"/>
                </a:lnTo>
                <a:lnTo>
                  <a:pt x="162282" y="192849"/>
                </a:lnTo>
                <a:lnTo>
                  <a:pt x="193617" y="161639"/>
                </a:lnTo>
                <a:lnTo>
                  <a:pt x="227153" y="132758"/>
                </a:lnTo>
                <a:lnTo>
                  <a:pt x="262755" y="106341"/>
                </a:lnTo>
                <a:lnTo>
                  <a:pt x="300287" y="82525"/>
                </a:lnTo>
                <a:lnTo>
                  <a:pt x="339613" y="61444"/>
                </a:lnTo>
                <a:lnTo>
                  <a:pt x="380596" y="43234"/>
                </a:lnTo>
                <a:lnTo>
                  <a:pt x="423100" y="28031"/>
                </a:lnTo>
                <a:lnTo>
                  <a:pt x="466990" y="15971"/>
                </a:lnTo>
                <a:lnTo>
                  <a:pt x="512129" y="7188"/>
                </a:lnTo>
                <a:lnTo>
                  <a:pt x="558381" y="1819"/>
                </a:lnTo>
                <a:lnTo>
                  <a:pt x="605610" y="0"/>
                </a:lnTo>
                <a:lnTo>
                  <a:pt x="4100346" y="0"/>
                </a:lnTo>
                <a:lnTo>
                  <a:pt x="4147575" y="1819"/>
                </a:lnTo>
                <a:lnTo>
                  <a:pt x="4193827" y="7188"/>
                </a:lnTo>
                <a:lnTo>
                  <a:pt x="4238966" y="15971"/>
                </a:lnTo>
                <a:lnTo>
                  <a:pt x="4282855" y="28031"/>
                </a:lnTo>
                <a:lnTo>
                  <a:pt x="4325360" y="43234"/>
                </a:lnTo>
                <a:lnTo>
                  <a:pt x="4366343" y="61444"/>
                </a:lnTo>
                <a:lnTo>
                  <a:pt x="4405668" y="82525"/>
                </a:lnTo>
                <a:lnTo>
                  <a:pt x="4443200" y="106341"/>
                </a:lnTo>
                <a:lnTo>
                  <a:pt x="4478803" y="132758"/>
                </a:lnTo>
                <a:lnTo>
                  <a:pt x="4512339" y="161639"/>
                </a:lnTo>
                <a:lnTo>
                  <a:pt x="4543673" y="192849"/>
                </a:lnTo>
                <a:lnTo>
                  <a:pt x="4572669" y="226253"/>
                </a:lnTo>
                <a:lnTo>
                  <a:pt x="4599191" y="261714"/>
                </a:lnTo>
                <a:lnTo>
                  <a:pt x="4623102" y="299097"/>
                </a:lnTo>
                <a:lnTo>
                  <a:pt x="4644267" y="338267"/>
                </a:lnTo>
                <a:lnTo>
                  <a:pt x="4662549" y="379087"/>
                </a:lnTo>
                <a:lnTo>
                  <a:pt x="4677813" y="421423"/>
                </a:lnTo>
                <a:lnTo>
                  <a:pt x="4689921" y="465139"/>
                </a:lnTo>
                <a:lnTo>
                  <a:pt x="4698739" y="510099"/>
                </a:lnTo>
                <a:lnTo>
                  <a:pt x="4704129" y="556168"/>
                </a:lnTo>
                <a:lnTo>
                  <a:pt x="4705956" y="603210"/>
                </a:lnTo>
                <a:lnTo>
                  <a:pt x="4705956" y="5287001"/>
                </a:lnTo>
                <a:lnTo>
                  <a:pt x="4704129" y="5334043"/>
                </a:lnTo>
                <a:lnTo>
                  <a:pt x="4698739" y="5380112"/>
                </a:lnTo>
                <a:lnTo>
                  <a:pt x="4689921" y="5425072"/>
                </a:lnTo>
                <a:lnTo>
                  <a:pt x="4677813" y="5468788"/>
                </a:lnTo>
                <a:lnTo>
                  <a:pt x="4662549" y="5511124"/>
                </a:lnTo>
                <a:lnTo>
                  <a:pt x="4644267" y="5551945"/>
                </a:lnTo>
                <a:lnTo>
                  <a:pt x="4623102" y="5591114"/>
                </a:lnTo>
                <a:lnTo>
                  <a:pt x="4599191" y="5628497"/>
                </a:lnTo>
                <a:lnTo>
                  <a:pt x="4572669" y="5663959"/>
                </a:lnTo>
                <a:lnTo>
                  <a:pt x="4543673" y="5697362"/>
                </a:lnTo>
                <a:lnTo>
                  <a:pt x="4512339" y="5728572"/>
                </a:lnTo>
                <a:lnTo>
                  <a:pt x="4478803" y="5757453"/>
                </a:lnTo>
                <a:lnTo>
                  <a:pt x="4443200" y="5783870"/>
                </a:lnTo>
                <a:lnTo>
                  <a:pt x="4405668" y="5807686"/>
                </a:lnTo>
                <a:lnTo>
                  <a:pt x="4366343" y="5828767"/>
                </a:lnTo>
                <a:lnTo>
                  <a:pt x="4325360" y="5846977"/>
                </a:lnTo>
                <a:lnTo>
                  <a:pt x="4282855" y="5862180"/>
                </a:lnTo>
                <a:lnTo>
                  <a:pt x="4238966" y="5874241"/>
                </a:lnTo>
                <a:lnTo>
                  <a:pt x="4193827" y="5883023"/>
                </a:lnTo>
                <a:lnTo>
                  <a:pt x="4147575" y="5888392"/>
                </a:lnTo>
                <a:lnTo>
                  <a:pt x="4100346" y="5890212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 sz="7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20E004-3947-4220-8EC8-E27FB348B5E3}"/>
              </a:ext>
            </a:extLst>
          </p:cNvPr>
          <p:cNvSpPr txBox="1"/>
          <p:nvPr/>
        </p:nvSpPr>
        <p:spPr>
          <a:xfrm>
            <a:off x="35942" y="462028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427040645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powerpoint.officeapps.live.com/pods/GetClipboardImage.ashx?Id=caa8fb46-3a6c-4c29-85b8-5660464be803&amp;DC=US1C&amp;wdoverrides=GetClipboardImageEnabled:tru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42"/>
          <a:stretch/>
        </p:blipFill>
        <p:spPr bwMode="auto">
          <a:xfrm>
            <a:off x="865090" y="1067322"/>
            <a:ext cx="7419643" cy="364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C3C9B780-6347-4C67-A4F5-407FDB8FB1C4}"/>
              </a:ext>
            </a:extLst>
          </p:cNvPr>
          <p:cNvGrpSpPr/>
          <p:nvPr/>
        </p:nvGrpSpPr>
        <p:grpSpPr>
          <a:xfrm>
            <a:off x="8046049" y="428124"/>
            <a:ext cx="731645" cy="430313"/>
            <a:chOff x="3268330" y="3433122"/>
            <a:chExt cx="2440911" cy="1651283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23FBF91E-D490-4E92-B56A-69D79191D8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375"/>
            <a:stretch/>
          </p:blipFill>
          <p:spPr>
            <a:xfrm>
              <a:off x="3268330" y="3433122"/>
              <a:ext cx="1592595" cy="1447800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D293E25D-4D6F-4F1B-8F04-9B0160412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73" t="-10402" r="-3796" b="10402"/>
            <a:stretch/>
          </p:blipFill>
          <p:spPr>
            <a:xfrm>
              <a:off x="4338084" y="3636605"/>
              <a:ext cx="1371157" cy="1447800"/>
            </a:xfrm>
            <a:prstGeom prst="rect">
              <a:avLst/>
            </a:prstGeom>
          </p:spPr>
        </p:pic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E19BF44-18F4-477E-A376-14194F07E2C8}"/>
              </a:ext>
            </a:extLst>
          </p:cNvPr>
          <p:cNvSpPr txBox="1"/>
          <p:nvPr/>
        </p:nvSpPr>
        <p:spPr>
          <a:xfrm>
            <a:off x="366306" y="320116"/>
            <a:ext cx="336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solidFill>
                  <a:srgbClr val="3D3D3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Khmer UI" panose="020B0604020202020204" pitchFamily="34" charset="0"/>
              </a:rPr>
              <a:t>ProtoPersona</a:t>
            </a:r>
            <a:r>
              <a:rPr lang="pt-BR" sz="3600" dirty="0">
                <a:solidFill>
                  <a:srgbClr val="3D3D3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Khmer UI" panose="020B0604020202020204" pitchFamily="34" charset="0"/>
              </a:rPr>
              <a:t>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721CEDD-EC53-446C-A45C-D46B5749AA45}"/>
              </a:ext>
            </a:extLst>
          </p:cNvPr>
          <p:cNvSpPr/>
          <p:nvPr/>
        </p:nvSpPr>
        <p:spPr>
          <a:xfrm>
            <a:off x="0" y="320116"/>
            <a:ext cx="71885" cy="646330"/>
          </a:xfrm>
          <a:prstGeom prst="rect">
            <a:avLst/>
          </a:prstGeom>
          <a:solidFill>
            <a:srgbClr val="00D3FF"/>
          </a:solidFill>
          <a:ln>
            <a:solidFill>
              <a:srgbClr val="00D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10A6D86-ACEE-449B-9787-EAF0F49EB6A5}"/>
              </a:ext>
            </a:extLst>
          </p:cNvPr>
          <p:cNvSpPr/>
          <p:nvPr/>
        </p:nvSpPr>
        <p:spPr>
          <a:xfrm>
            <a:off x="-69629" y="4604792"/>
            <a:ext cx="762839" cy="646330"/>
          </a:xfrm>
          <a:custGeom>
            <a:avLst/>
            <a:gdLst/>
            <a:ahLst/>
            <a:cxnLst/>
            <a:rect l="l" t="t" r="r" b="b"/>
            <a:pathLst>
              <a:path w="4705984" h="5890259">
                <a:moveTo>
                  <a:pt x="4100346" y="5890212"/>
                </a:moveTo>
                <a:lnTo>
                  <a:pt x="605610" y="5890212"/>
                </a:lnTo>
                <a:lnTo>
                  <a:pt x="558381" y="5888392"/>
                </a:lnTo>
                <a:lnTo>
                  <a:pt x="512129" y="5883023"/>
                </a:lnTo>
                <a:lnTo>
                  <a:pt x="466990" y="5874241"/>
                </a:lnTo>
                <a:lnTo>
                  <a:pt x="423100" y="5862180"/>
                </a:lnTo>
                <a:lnTo>
                  <a:pt x="380596" y="5846977"/>
                </a:lnTo>
                <a:lnTo>
                  <a:pt x="339613" y="5828767"/>
                </a:lnTo>
                <a:lnTo>
                  <a:pt x="300287" y="5807686"/>
                </a:lnTo>
                <a:lnTo>
                  <a:pt x="262755" y="5783870"/>
                </a:lnTo>
                <a:lnTo>
                  <a:pt x="227153" y="5757453"/>
                </a:lnTo>
                <a:lnTo>
                  <a:pt x="193617" y="5728572"/>
                </a:lnTo>
                <a:lnTo>
                  <a:pt x="162282" y="5697362"/>
                </a:lnTo>
                <a:lnTo>
                  <a:pt x="133286" y="5663959"/>
                </a:lnTo>
                <a:lnTo>
                  <a:pt x="106765" y="5628497"/>
                </a:lnTo>
                <a:lnTo>
                  <a:pt x="82853" y="5591114"/>
                </a:lnTo>
                <a:lnTo>
                  <a:pt x="61688" y="5551945"/>
                </a:lnTo>
                <a:lnTo>
                  <a:pt x="43406" y="5511124"/>
                </a:lnTo>
                <a:lnTo>
                  <a:pt x="28143" y="5468788"/>
                </a:lnTo>
                <a:lnTo>
                  <a:pt x="16034" y="5425072"/>
                </a:lnTo>
                <a:lnTo>
                  <a:pt x="7217" y="5380112"/>
                </a:lnTo>
                <a:lnTo>
                  <a:pt x="1827" y="5334043"/>
                </a:lnTo>
                <a:lnTo>
                  <a:pt x="0" y="5287001"/>
                </a:lnTo>
                <a:lnTo>
                  <a:pt x="0" y="603210"/>
                </a:lnTo>
                <a:lnTo>
                  <a:pt x="1827" y="556168"/>
                </a:lnTo>
                <a:lnTo>
                  <a:pt x="7217" y="510099"/>
                </a:lnTo>
                <a:lnTo>
                  <a:pt x="16034" y="465139"/>
                </a:lnTo>
                <a:lnTo>
                  <a:pt x="28143" y="421423"/>
                </a:lnTo>
                <a:lnTo>
                  <a:pt x="43406" y="379087"/>
                </a:lnTo>
                <a:lnTo>
                  <a:pt x="61688" y="338267"/>
                </a:lnTo>
                <a:lnTo>
                  <a:pt x="82853" y="299097"/>
                </a:lnTo>
                <a:lnTo>
                  <a:pt x="106765" y="261714"/>
                </a:lnTo>
                <a:lnTo>
                  <a:pt x="133286" y="226253"/>
                </a:lnTo>
                <a:lnTo>
                  <a:pt x="162282" y="192849"/>
                </a:lnTo>
                <a:lnTo>
                  <a:pt x="193617" y="161639"/>
                </a:lnTo>
                <a:lnTo>
                  <a:pt x="227153" y="132758"/>
                </a:lnTo>
                <a:lnTo>
                  <a:pt x="262755" y="106341"/>
                </a:lnTo>
                <a:lnTo>
                  <a:pt x="300287" y="82525"/>
                </a:lnTo>
                <a:lnTo>
                  <a:pt x="339613" y="61444"/>
                </a:lnTo>
                <a:lnTo>
                  <a:pt x="380596" y="43234"/>
                </a:lnTo>
                <a:lnTo>
                  <a:pt x="423100" y="28031"/>
                </a:lnTo>
                <a:lnTo>
                  <a:pt x="466990" y="15971"/>
                </a:lnTo>
                <a:lnTo>
                  <a:pt x="512129" y="7188"/>
                </a:lnTo>
                <a:lnTo>
                  <a:pt x="558381" y="1819"/>
                </a:lnTo>
                <a:lnTo>
                  <a:pt x="605610" y="0"/>
                </a:lnTo>
                <a:lnTo>
                  <a:pt x="4100346" y="0"/>
                </a:lnTo>
                <a:lnTo>
                  <a:pt x="4147575" y="1819"/>
                </a:lnTo>
                <a:lnTo>
                  <a:pt x="4193827" y="7188"/>
                </a:lnTo>
                <a:lnTo>
                  <a:pt x="4238966" y="15971"/>
                </a:lnTo>
                <a:lnTo>
                  <a:pt x="4282855" y="28031"/>
                </a:lnTo>
                <a:lnTo>
                  <a:pt x="4325360" y="43234"/>
                </a:lnTo>
                <a:lnTo>
                  <a:pt x="4366343" y="61444"/>
                </a:lnTo>
                <a:lnTo>
                  <a:pt x="4405668" y="82525"/>
                </a:lnTo>
                <a:lnTo>
                  <a:pt x="4443200" y="106341"/>
                </a:lnTo>
                <a:lnTo>
                  <a:pt x="4478803" y="132758"/>
                </a:lnTo>
                <a:lnTo>
                  <a:pt x="4512339" y="161639"/>
                </a:lnTo>
                <a:lnTo>
                  <a:pt x="4543673" y="192849"/>
                </a:lnTo>
                <a:lnTo>
                  <a:pt x="4572669" y="226253"/>
                </a:lnTo>
                <a:lnTo>
                  <a:pt x="4599191" y="261714"/>
                </a:lnTo>
                <a:lnTo>
                  <a:pt x="4623102" y="299097"/>
                </a:lnTo>
                <a:lnTo>
                  <a:pt x="4644267" y="338267"/>
                </a:lnTo>
                <a:lnTo>
                  <a:pt x="4662549" y="379087"/>
                </a:lnTo>
                <a:lnTo>
                  <a:pt x="4677813" y="421423"/>
                </a:lnTo>
                <a:lnTo>
                  <a:pt x="4689921" y="465139"/>
                </a:lnTo>
                <a:lnTo>
                  <a:pt x="4698739" y="510099"/>
                </a:lnTo>
                <a:lnTo>
                  <a:pt x="4704129" y="556168"/>
                </a:lnTo>
                <a:lnTo>
                  <a:pt x="4705956" y="603210"/>
                </a:lnTo>
                <a:lnTo>
                  <a:pt x="4705956" y="5287001"/>
                </a:lnTo>
                <a:lnTo>
                  <a:pt x="4704129" y="5334043"/>
                </a:lnTo>
                <a:lnTo>
                  <a:pt x="4698739" y="5380112"/>
                </a:lnTo>
                <a:lnTo>
                  <a:pt x="4689921" y="5425072"/>
                </a:lnTo>
                <a:lnTo>
                  <a:pt x="4677813" y="5468788"/>
                </a:lnTo>
                <a:lnTo>
                  <a:pt x="4662549" y="5511124"/>
                </a:lnTo>
                <a:lnTo>
                  <a:pt x="4644267" y="5551945"/>
                </a:lnTo>
                <a:lnTo>
                  <a:pt x="4623102" y="5591114"/>
                </a:lnTo>
                <a:lnTo>
                  <a:pt x="4599191" y="5628497"/>
                </a:lnTo>
                <a:lnTo>
                  <a:pt x="4572669" y="5663959"/>
                </a:lnTo>
                <a:lnTo>
                  <a:pt x="4543673" y="5697362"/>
                </a:lnTo>
                <a:lnTo>
                  <a:pt x="4512339" y="5728572"/>
                </a:lnTo>
                <a:lnTo>
                  <a:pt x="4478803" y="5757453"/>
                </a:lnTo>
                <a:lnTo>
                  <a:pt x="4443200" y="5783870"/>
                </a:lnTo>
                <a:lnTo>
                  <a:pt x="4405668" y="5807686"/>
                </a:lnTo>
                <a:lnTo>
                  <a:pt x="4366343" y="5828767"/>
                </a:lnTo>
                <a:lnTo>
                  <a:pt x="4325360" y="5846977"/>
                </a:lnTo>
                <a:lnTo>
                  <a:pt x="4282855" y="5862180"/>
                </a:lnTo>
                <a:lnTo>
                  <a:pt x="4238966" y="5874241"/>
                </a:lnTo>
                <a:lnTo>
                  <a:pt x="4193827" y="5883023"/>
                </a:lnTo>
                <a:lnTo>
                  <a:pt x="4147575" y="5888392"/>
                </a:lnTo>
                <a:lnTo>
                  <a:pt x="4100346" y="5890212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 sz="7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C67791-1E9F-4B3A-BF70-EE5BB19BEF6C}"/>
              </a:ext>
            </a:extLst>
          </p:cNvPr>
          <p:cNvSpPr txBox="1"/>
          <p:nvPr/>
        </p:nvSpPr>
        <p:spPr>
          <a:xfrm>
            <a:off x="35942" y="462028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92042020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30" y="1153887"/>
            <a:ext cx="5394140" cy="3778355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01F7888-46C2-474C-8C6B-2F939835A3BA}"/>
              </a:ext>
            </a:extLst>
          </p:cNvPr>
          <p:cNvGrpSpPr/>
          <p:nvPr/>
        </p:nvGrpSpPr>
        <p:grpSpPr>
          <a:xfrm>
            <a:off x="8046049" y="428124"/>
            <a:ext cx="731645" cy="430313"/>
            <a:chOff x="3268330" y="3433122"/>
            <a:chExt cx="2440911" cy="1651283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38DD0DFF-18DA-475B-AC18-22A96B2BDA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375"/>
            <a:stretch/>
          </p:blipFill>
          <p:spPr>
            <a:xfrm>
              <a:off x="3268330" y="3433122"/>
              <a:ext cx="1592595" cy="1447800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DB14BB10-74AB-4CF5-BC8D-224F113A3C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73" t="-10402" r="-3796" b="10402"/>
            <a:stretch/>
          </p:blipFill>
          <p:spPr>
            <a:xfrm>
              <a:off x="4338084" y="3636605"/>
              <a:ext cx="1371157" cy="1447800"/>
            </a:xfrm>
            <a:prstGeom prst="rect">
              <a:avLst/>
            </a:prstGeom>
          </p:spPr>
        </p:pic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13DF726-C665-4A08-B77C-9BCD094E30B5}"/>
              </a:ext>
            </a:extLst>
          </p:cNvPr>
          <p:cNvSpPr txBox="1"/>
          <p:nvPr/>
        </p:nvSpPr>
        <p:spPr>
          <a:xfrm>
            <a:off x="366306" y="320116"/>
            <a:ext cx="336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D3D3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Khmer UI" panose="020B0604020202020204" pitchFamily="34" charset="0"/>
              </a:rPr>
              <a:t>User Stories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279A2E1-361C-4DFA-9F38-85D5F2725AA6}"/>
              </a:ext>
            </a:extLst>
          </p:cNvPr>
          <p:cNvSpPr/>
          <p:nvPr/>
        </p:nvSpPr>
        <p:spPr>
          <a:xfrm>
            <a:off x="0" y="320116"/>
            <a:ext cx="71885" cy="646330"/>
          </a:xfrm>
          <a:prstGeom prst="rect">
            <a:avLst/>
          </a:prstGeom>
          <a:solidFill>
            <a:srgbClr val="00D3FF"/>
          </a:solidFill>
          <a:ln>
            <a:solidFill>
              <a:srgbClr val="00D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133A1E7-B1E0-4CE3-AD2F-70D7AB34C748}"/>
              </a:ext>
            </a:extLst>
          </p:cNvPr>
          <p:cNvSpPr/>
          <p:nvPr/>
        </p:nvSpPr>
        <p:spPr>
          <a:xfrm>
            <a:off x="-69629" y="4604792"/>
            <a:ext cx="762839" cy="646330"/>
          </a:xfrm>
          <a:custGeom>
            <a:avLst/>
            <a:gdLst/>
            <a:ahLst/>
            <a:cxnLst/>
            <a:rect l="l" t="t" r="r" b="b"/>
            <a:pathLst>
              <a:path w="4705984" h="5890259">
                <a:moveTo>
                  <a:pt x="4100346" y="5890212"/>
                </a:moveTo>
                <a:lnTo>
                  <a:pt x="605610" y="5890212"/>
                </a:lnTo>
                <a:lnTo>
                  <a:pt x="558381" y="5888392"/>
                </a:lnTo>
                <a:lnTo>
                  <a:pt x="512129" y="5883023"/>
                </a:lnTo>
                <a:lnTo>
                  <a:pt x="466990" y="5874241"/>
                </a:lnTo>
                <a:lnTo>
                  <a:pt x="423100" y="5862180"/>
                </a:lnTo>
                <a:lnTo>
                  <a:pt x="380596" y="5846977"/>
                </a:lnTo>
                <a:lnTo>
                  <a:pt x="339613" y="5828767"/>
                </a:lnTo>
                <a:lnTo>
                  <a:pt x="300287" y="5807686"/>
                </a:lnTo>
                <a:lnTo>
                  <a:pt x="262755" y="5783870"/>
                </a:lnTo>
                <a:lnTo>
                  <a:pt x="227153" y="5757453"/>
                </a:lnTo>
                <a:lnTo>
                  <a:pt x="193617" y="5728572"/>
                </a:lnTo>
                <a:lnTo>
                  <a:pt x="162282" y="5697362"/>
                </a:lnTo>
                <a:lnTo>
                  <a:pt x="133286" y="5663959"/>
                </a:lnTo>
                <a:lnTo>
                  <a:pt x="106765" y="5628497"/>
                </a:lnTo>
                <a:lnTo>
                  <a:pt x="82853" y="5591114"/>
                </a:lnTo>
                <a:lnTo>
                  <a:pt x="61688" y="5551945"/>
                </a:lnTo>
                <a:lnTo>
                  <a:pt x="43406" y="5511124"/>
                </a:lnTo>
                <a:lnTo>
                  <a:pt x="28143" y="5468788"/>
                </a:lnTo>
                <a:lnTo>
                  <a:pt x="16034" y="5425072"/>
                </a:lnTo>
                <a:lnTo>
                  <a:pt x="7217" y="5380112"/>
                </a:lnTo>
                <a:lnTo>
                  <a:pt x="1827" y="5334043"/>
                </a:lnTo>
                <a:lnTo>
                  <a:pt x="0" y="5287001"/>
                </a:lnTo>
                <a:lnTo>
                  <a:pt x="0" y="603210"/>
                </a:lnTo>
                <a:lnTo>
                  <a:pt x="1827" y="556168"/>
                </a:lnTo>
                <a:lnTo>
                  <a:pt x="7217" y="510099"/>
                </a:lnTo>
                <a:lnTo>
                  <a:pt x="16034" y="465139"/>
                </a:lnTo>
                <a:lnTo>
                  <a:pt x="28143" y="421423"/>
                </a:lnTo>
                <a:lnTo>
                  <a:pt x="43406" y="379087"/>
                </a:lnTo>
                <a:lnTo>
                  <a:pt x="61688" y="338267"/>
                </a:lnTo>
                <a:lnTo>
                  <a:pt x="82853" y="299097"/>
                </a:lnTo>
                <a:lnTo>
                  <a:pt x="106765" y="261714"/>
                </a:lnTo>
                <a:lnTo>
                  <a:pt x="133286" y="226253"/>
                </a:lnTo>
                <a:lnTo>
                  <a:pt x="162282" y="192849"/>
                </a:lnTo>
                <a:lnTo>
                  <a:pt x="193617" y="161639"/>
                </a:lnTo>
                <a:lnTo>
                  <a:pt x="227153" y="132758"/>
                </a:lnTo>
                <a:lnTo>
                  <a:pt x="262755" y="106341"/>
                </a:lnTo>
                <a:lnTo>
                  <a:pt x="300287" y="82525"/>
                </a:lnTo>
                <a:lnTo>
                  <a:pt x="339613" y="61444"/>
                </a:lnTo>
                <a:lnTo>
                  <a:pt x="380596" y="43234"/>
                </a:lnTo>
                <a:lnTo>
                  <a:pt x="423100" y="28031"/>
                </a:lnTo>
                <a:lnTo>
                  <a:pt x="466990" y="15971"/>
                </a:lnTo>
                <a:lnTo>
                  <a:pt x="512129" y="7188"/>
                </a:lnTo>
                <a:lnTo>
                  <a:pt x="558381" y="1819"/>
                </a:lnTo>
                <a:lnTo>
                  <a:pt x="605610" y="0"/>
                </a:lnTo>
                <a:lnTo>
                  <a:pt x="4100346" y="0"/>
                </a:lnTo>
                <a:lnTo>
                  <a:pt x="4147575" y="1819"/>
                </a:lnTo>
                <a:lnTo>
                  <a:pt x="4193827" y="7188"/>
                </a:lnTo>
                <a:lnTo>
                  <a:pt x="4238966" y="15971"/>
                </a:lnTo>
                <a:lnTo>
                  <a:pt x="4282855" y="28031"/>
                </a:lnTo>
                <a:lnTo>
                  <a:pt x="4325360" y="43234"/>
                </a:lnTo>
                <a:lnTo>
                  <a:pt x="4366343" y="61444"/>
                </a:lnTo>
                <a:lnTo>
                  <a:pt x="4405668" y="82525"/>
                </a:lnTo>
                <a:lnTo>
                  <a:pt x="4443200" y="106341"/>
                </a:lnTo>
                <a:lnTo>
                  <a:pt x="4478803" y="132758"/>
                </a:lnTo>
                <a:lnTo>
                  <a:pt x="4512339" y="161639"/>
                </a:lnTo>
                <a:lnTo>
                  <a:pt x="4543673" y="192849"/>
                </a:lnTo>
                <a:lnTo>
                  <a:pt x="4572669" y="226253"/>
                </a:lnTo>
                <a:lnTo>
                  <a:pt x="4599191" y="261714"/>
                </a:lnTo>
                <a:lnTo>
                  <a:pt x="4623102" y="299097"/>
                </a:lnTo>
                <a:lnTo>
                  <a:pt x="4644267" y="338267"/>
                </a:lnTo>
                <a:lnTo>
                  <a:pt x="4662549" y="379087"/>
                </a:lnTo>
                <a:lnTo>
                  <a:pt x="4677813" y="421423"/>
                </a:lnTo>
                <a:lnTo>
                  <a:pt x="4689921" y="465139"/>
                </a:lnTo>
                <a:lnTo>
                  <a:pt x="4698739" y="510099"/>
                </a:lnTo>
                <a:lnTo>
                  <a:pt x="4704129" y="556168"/>
                </a:lnTo>
                <a:lnTo>
                  <a:pt x="4705956" y="603210"/>
                </a:lnTo>
                <a:lnTo>
                  <a:pt x="4705956" y="5287001"/>
                </a:lnTo>
                <a:lnTo>
                  <a:pt x="4704129" y="5334043"/>
                </a:lnTo>
                <a:lnTo>
                  <a:pt x="4698739" y="5380112"/>
                </a:lnTo>
                <a:lnTo>
                  <a:pt x="4689921" y="5425072"/>
                </a:lnTo>
                <a:lnTo>
                  <a:pt x="4677813" y="5468788"/>
                </a:lnTo>
                <a:lnTo>
                  <a:pt x="4662549" y="5511124"/>
                </a:lnTo>
                <a:lnTo>
                  <a:pt x="4644267" y="5551945"/>
                </a:lnTo>
                <a:lnTo>
                  <a:pt x="4623102" y="5591114"/>
                </a:lnTo>
                <a:lnTo>
                  <a:pt x="4599191" y="5628497"/>
                </a:lnTo>
                <a:lnTo>
                  <a:pt x="4572669" y="5663959"/>
                </a:lnTo>
                <a:lnTo>
                  <a:pt x="4543673" y="5697362"/>
                </a:lnTo>
                <a:lnTo>
                  <a:pt x="4512339" y="5728572"/>
                </a:lnTo>
                <a:lnTo>
                  <a:pt x="4478803" y="5757453"/>
                </a:lnTo>
                <a:lnTo>
                  <a:pt x="4443200" y="5783870"/>
                </a:lnTo>
                <a:lnTo>
                  <a:pt x="4405668" y="5807686"/>
                </a:lnTo>
                <a:lnTo>
                  <a:pt x="4366343" y="5828767"/>
                </a:lnTo>
                <a:lnTo>
                  <a:pt x="4325360" y="5846977"/>
                </a:lnTo>
                <a:lnTo>
                  <a:pt x="4282855" y="5862180"/>
                </a:lnTo>
                <a:lnTo>
                  <a:pt x="4238966" y="5874241"/>
                </a:lnTo>
                <a:lnTo>
                  <a:pt x="4193827" y="5883023"/>
                </a:lnTo>
                <a:lnTo>
                  <a:pt x="4147575" y="5888392"/>
                </a:lnTo>
                <a:lnTo>
                  <a:pt x="4100346" y="5890212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 sz="7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9C539A-9C38-4DB3-845D-020F622DA156}"/>
              </a:ext>
            </a:extLst>
          </p:cNvPr>
          <p:cNvSpPr txBox="1"/>
          <p:nvPr/>
        </p:nvSpPr>
        <p:spPr>
          <a:xfrm>
            <a:off x="35942" y="4620280"/>
            <a:ext cx="57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10</a:t>
            </a: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Zeemo Presentation by Slidesgo">
  <a:themeElements>
    <a:clrScheme name="Personalizada 8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0099FF"/>
      </a:accent1>
      <a:accent2>
        <a:srgbClr val="0099FF"/>
      </a:accent2>
      <a:accent3>
        <a:srgbClr val="0099FF"/>
      </a:accent3>
      <a:accent4>
        <a:srgbClr val="009999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3422</TotalTime>
  <Words>187</Words>
  <Application>Microsoft Office PowerPoint</Application>
  <PresentationFormat>Apresentação no Ecrã (16:9)</PresentationFormat>
  <Paragraphs>63</Paragraphs>
  <Slides>17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5" baseType="lpstr">
      <vt:lpstr>Montserrat</vt:lpstr>
      <vt:lpstr>Arial</vt:lpstr>
      <vt:lpstr>Wingdings</vt:lpstr>
      <vt:lpstr>Segoe UI Black</vt:lpstr>
      <vt:lpstr>Montserrat SemiBold</vt:lpstr>
      <vt:lpstr>Montserrat ExtraBold</vt:lpstr>
      <vt:lpstr>Segoe UI</vt:lpstr>
      <vt:lpstr>Zeemo Presentation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(logo)</dc:title>
  <dc:creator>Aluno</dc:creator>
  <cp:lastModifiedBy>FERNANDO THADEU DE BRITO LAURITO .</cp:lastModifiedBy>
  <cp:revision>89</cp:revision>
  <dcterms:modified xsi:type="dcterms:W3CDTF">2020-09-14T17:05:19Z</dcterms:modified>
</cp:coreProperties>
</file>