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4A5A1-3C33-4E05-F324-8F9CF44A90F2}" v="316" dt="2020-09-11T22:04:57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RIZ BARBOSA RAMOS ." userId="S::beatriz.ramos@bandtec.com.br::c6826796-adcc-4eec-bcde-f4e58ee69ea5" providerId="AD" clId="Web-{D214A5A1-3C33-4E05-F324-8F9CF44A90F2}"/>
    <pc:docChg chg="addSld delSld modSld">
      <pc:chgData name="BEATRIZ BARBOSA RAMOS ." userId="S::beatriz.ramos@bandtec.com.br::c6826796-adcc-4eec-bcde-f4e58ee69ea5" providerId="AD" clId="Web-{D214A5A1-3C33-4E05-F324-8F9CF44A90F2}" dt="2020-09-11T22:04:57.327" v="308" actId="1076"/>
      <pc:docMkLst>
        <pc:docMk/>
      </pc:docMkLst>
      <pc:sldChg chg="modSp del mod setBg">
        <pc:chgData name="BEATRIZ BARBOSA RAMOS ." userId="S::beatriz.ramos@bandtec.com.br::c6826796-adcc-4eec-bcde-f4e58ee69ea5" providerId="AD" clId="Web-{D214A5A1-3C33-4E05-F324-8F9CF44A90F2}" dt="2020-09-11T21:54:17.933" v="300"/>
        <pc:sldMkLst>
          <pc:docMk/>
          <pc:sldMk cId="2049469724" sldId="257"/>
        </pc:sldMkLst>
        <pc:spChg chg="mod">
          <ac:chgData name="BEATRIZ BARBOSA RAMOS ." userId="S::beatriz.ramos@bandtec.com.br::c6826796-adcc-4eec-bcde-f4e58ee69ea5" providerId="AD" clId="Web-{D214A5A1-3C33-4E05-F324-8F9CF44A90F2}" dt="2020-09-11T21:11:33.885" v="2"/>
          <ac:spMkLst>
            <pc:docMk/>
            <pc:sldMk cId="2049469724" sldId="257"/>
            <ac:spMk id="4" creationId="{66921CF5-14A4-4227-A766-0599A92E813B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11:52.213" v="4"/>
          <ac:spMkLst>
            <pc:docMk/>
            <pc:sldMk cId="2049469724" sldId="257"/>
            <ac:spMk id="6" creationId="{01440A69-58F8-4AC8-8312-877DC879B2CD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11:48.541" v="3"/>
          <ac:spMkLst>
            <pc:docMk/>
            <pc:sldMk cId="2049469724" sldId="257"/>
            <ac:spMk id="8" creationId="{22C95DD7-2A6A-40A8-A73B-175E3F98EDF1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22:31.233" v="119" actId="1076"/>
          <ac:spMkLst>
            <pc:docMk/>
            <pc:sldMk cId="2049469724" sldId="257"/>
            <ac:spMk id="9" creationId="{F92B2E8C-783F-402B-A4B1-9283B4080F9A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13:25.151" v="11"/>
          <ac:spMkLst>
            <pc:docMk/>
            <pc:sldMk cId="2049469724" sldId="257"/>
            <ac:spMk id="11" creationId="{E1996B38-8634-4C68-B5A8-925A4F98CFB5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21:59.779" v="115" actId="14100"/>
          <ac:spMkLst>
            <pc:docMk/>
            <pc:sldMk cId="2049469724" sldId="257"/>
            <ac:spMk id="12" creationId="{4C561417-EAAE-4279-8B62-A5C2E55C7B1F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13:46.182" v="16" actId="14100"/>
          <ac:spMkLst>
            <pc:docMk/>
            <pc:sldMk cId="2049469724" sldId="257"/>
            <ac:spMk id="13" creationId="{68857F41-1097-4D95-9F37-A3E009F9B169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20:25.701" v="74"/>
          <ac:spMkLst>
            <pc:docMk/>
            <pc:sldMk cId="2049469724" sldId="257"/>
            <ac:spMk id="20" creationId="{FCD2927D-B979-4A5E-9E34-F694B5676B22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13:31.026" v="12" actId="1076"/>
          <ac:spMkLst>
            <pc:docMk/>
            <pc:sldMk cId="2049469724" sldId="257"/>
            <ac:spMk id="27" creationId="{43BECEB3-077E-4C18-9F35-F484E555DC9B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14:46.917" v="24" actId="20577"/>
          <ac:spMkLst>
            <pc:docMk/>
            <pc:sldMk cId="2049469724" sldId="257"/>
            <ac:spMk id="32" creationId="{57DD6526-1938-4205-A3E0-7186586325C1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22:05.686" v="116" actId="1076"/>
          <ac:spMkLst>
            <pc:docMk/>
            <pc:sldMk cId="2049469724" sldId="257"/>
            <ac:spMk id="33" creationId="{DB42EB49-61E6-450D-AF9F-CBAD092E04F3}"/>
          </ac:spMkLst>
        </pc:spChg>
      </pc:sldChg>
      <pc:sldChg chg="addSp delSp modSp mod setBg">
        <pc:chgData name="BEATRIZ BARBOSA RAMOS ." userId="S::beatriz.ramos@bandtec.com.br::c6826796-adcc-4eec-bcde-f4e58ee69ea5" providerId="AD" clId="Web-{D214A5A1-3C33-4E05-F324-8F9CF44A90F2}" dt="2020-09-11T21:50:12.118" v="199" actId="20577"/>
        <pc:sldMkLst>
          <pc:docMk/>
          <pc:sldMk cId="3627701238" sldId="258"/>
        </pc:sldMkLst>
        <pc:spChg chg="mod">
          <ac:chgData name="BEATRIZ BARBOSA RAMOS ." userId="S::beatriz.ramos@bandtec.com.br::c6826796-adcc-4eec-bcde-f4e58ee69ea5" providerId="AD" clId="Web-{D214A5A1-3C33-4E05-F324-8F9CF44A90F2}" dt="2020-09-11T21:50:12.118" v="199" actId="20577"/>
          <ac:spMkLst>
            <pc:docMk/>
            <pc:sldMk cId="3627701238" sldId="258"/>
            <ac:spMk id="2" creationId="{C5297592-9DCB-415B-B209-BC50905FFDC4}"/>
          </ac:spMkLst>
        </pc:spChg>
        <pc:spChg chg="del mod">
          <ac:chgData name="BEATRIZ BARBOSA RAMOS ." userId="S::beatriz.ramos@bandtec.com.br::c6826796-adcc-4eec-bcde-f4e58ee69ea5" providerId="AD" clId="Web-{D214A5A1-3C33-4E05-F324-8F9CF44A90F2}" dt="2020-09-11T21:46:57.977" v="160"/>
          <ac:spMkLst>
            <pc:docMk/>
            <pc:sldMk cId="3627701238" sldId="258"/>
            <ac:spMk id="4" creationId="{66921CF5-14A4-4227-A766-0599A92E813B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48:45.805" v="191" actId="1076"/>
          <ac:spMkLst>
            <pc:docMk/>
            <pc:sldMk cId="3627701238" sldId="258"/>
            <ac:spMk id="5" creationId="{BC0F42D2-4094-429C-9CB6-9BBD98F8ADA4}"/>
          </ac:spMkLst>
        </pc:spChg>
        <pc:spChg chg="del mod">
          <ac:chgData name="BEATRIZ BARBOSA RAMOS ." userId="S::beatriz.ramos@bandtec.com.br::c6826796-adcc-4eec-bcde-f4e58ee69ea5" providerId="AD" clId="Web-{D214A5A1-3C33-4E05-F324-8F9CF44A90F2}" dt="2020-09-11T21:43:27.600" v="136"/>
          <ac:spMkLst>
            <pc:docMk/>
            <pc:sldMk cId="3627701238" sldId="258"/>
            <ac:spMk id="6" creationId="{01440A69-58F8-4AC8-8312-877DC879B2CD}"/>
          </ac:spMkLst>
        </pc:spChg>
        <pc:spChg chg="add mod ord">
          <ac:chgData name="BEATRIZ BARBOSA RAMOS ." userId="S::beatriz.ramos@bandtec.com.br::c6826796-adcc-4eec-bcde-f4e58ee69ea5" providerId="AD" clId="Web-{D214A5A1-3C33-4E05-F324-8F9CF44A90F2}" dt="2020-09-11T21:48:27.946" v="181" actId="1076"/>
          <ac:spMkLst>
            <pc:docMk/>
            <pc:sldMk cId="3627701238" sldId="258"/>
            <ac:spMk id="7" creationId="{0C036D9C-4DEC-4DFF-BD20-C32841CD41BA}"/>
          </ac:spMkLst>
        </pc:spChg>
        <pc:spChg chg="del mod">
          <ac:chgData name="BEATRIZ BARBOSA RAMOS ." userId="S::beatriz.ramos@bandtec.com.br::c6826796-adcc-4eec-bcde-f4e58ee69ea5" providerId="AD" clId="Web-{D214A5A1-3C33-4E05-F324-8F9CF44A90F2}" dt="2020-09-11T21:44:39.851" v="145"/>
          <ac:spMkLst>
            <pc:docMk/>
            <pc:sldMk cId="3627701238" sldId="258"/>
            <ac:spMk id="8" creationId="{22C95DD7-2A6A-40A8-A73B-175E3F98EDF1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48:39.696" v="190" actId="1076"/>
          <ac:spMkLst>
            <pc:docMk/>
            <pc:sldMk cId="3627701238" sldId="258"/>
            <ac:spMk id="9" creationId="{F92B2E8C-783F-402B-A4B1-9283B4080F9A}"/>
          </ac:spMkLst>
        </pc:spChg>
        <pc:spChg chg="add mod ord">
          <ac:chgData name="BEATRIZ BARBOSA RAMOS ." userId="S::beatriz.ramos@bandtec.com.br::c6826796-adcc-4eec-bcde-f4e58ee69ea5" providerId="AD" clId="Web-{D214A5A1-3C33-4E05-F324-8F9CF44A90F2}" dt="2020-09-11T21:48:27.930" v="180" actId="1076"/>
          <ac:spMkLst>
            <pc:docMk/>
            <pc:sldMk cId="3627701238" sldId="258"/>
            <ac:spMk id="10" creationId="{F84E96DC-4D45-4FDB-B793-468F695B77F1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48:28.008" v="186" actId="1076"/>
          <ac:spMkLst>
            <pc:docMk/>
            <pc:sldMk cId="3627701238" sldId="258"/>
            <ac:spMk id="11" creationId="{E1996B38-8634-4C68-B5A8-925A4F98CFB5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48:27.977" v="184" actId="1076"/>
          <ac:spMkLst>
            <pc:docMk/>
            <pc:sldMk cId="3627701238" sldId="258"/>
            <ac:spMk id="12" creationId="{4C561417-EAAE-4279-8B62-A5C2E55C7B1F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48:27.977" v="183" actId="1076"/>
          <ac:spMkLst>
            <pc:docMk/>
            <pc:sldMk cId="3627701238" sldId="258"/>
            <ac:spMk id="13" creationId="{68857F41-1097-4D95-9F37-A3E009F9B169}"/>
          </ac:spMkLst>
        </pc:spChg>
        <pc:spChg chg="add mod ord">
          <ac:chgData name="BEATRIZ BARBOSA RAMOS ." userId="S::beatriz.ramos@bandtec.com.br::c6826796-adcc-4eec-bcde-f4e58ee69ea5" providerId="AD" clId="Web-{D214A5A1-3C33-4E05-F324-8F9CF44A90F2}" dt="2020-09-11T21:48:28.024" v="188" actId="1076"/>
          <ac:spMkLst>
            <pc:docMk/>
            <pc:sldMk cId="3627701238" sldId="258"/>
            <ac:spMk id="16" creationId="{DE6A7AD8-0809-4B02-B63D-C6771129CF40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48:35.883" v="189" actId="1076"/>
          <ac:spMkLst>
            <pc:docMk/>
            <pc:sldMk cId="3627701238" sldId="258"/>
            <ac:spMk id="20" creationId="{FCD2927D-B979-4A5E-9E34-F694B5676B22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48:28.024" v="187" actId="1076"/>
          <ac:spMkLst>
            <pc:docMk/>
            <pc:sldMk cId="3627701238" sldId="258"/>
            <ac:spMk id="27" creationId="{43BECEB3-077E-4C18-9F35-F484E555DC9B}"/>
          </ac:spMkLst>
        </pc:spChg>
        <pc:picChg chg="mod">
          <ac:chgData name="BEATRIZ BARBOSA RAMOS ." userId="S::beatriz.ramos@bandtec.com.br::c6826796-adcc-4eec-bcde-f4e58ee69ea5" providerId="AD" clId="Web-{D214A5A1-3C33-4E05-F324-8F9CF44A90F2}" dt="2020-09-11T21:48:27.993" v="185" actId="1076"/>
          <ac:picMkLst>
            <pc:docMk/>
            <pc:sldMk cId="3627701238" sldId="258"/>
            <ac:picMk id="3" creationId="{074F6E28-6C29-40E2-AF84-ACAE2E3F7F83}"/>
          </ac:picMkLst>
        </pc:picChg>
      </pc:sldChg>
      <pc:sldChg chg="addSp delSp modSp add replId">
        <pc:chgData name="BEATRIZ BARBOSA RAMOS ." userId="S::beatriz.ramos@bandtec.com.br::c6826796-adcc-4eec-bcde-f4e58ee69ea5" providerId="AD" clId="Web-{D214A5A1-3C33-4E05-F324-8F9CF44A90F2}" dt="2020-09-11T22:04:57.327" v="308" actId="1076"/>
        <pc:sldMkLst>
          <pc:docMk/>
          <pc:sldMk cId="672218677" sldId="259"/>
        </pc:sldMkLst>
        <pc:spChg chg="mod">
          <ac:chgData name="BEATRIZ BARBOSA RAMOS ." userId="S::beatriz.ramos@bandtec.com.br::c6826796-adcc-4eec-bcde-f4e58ee69ea5" providerId="AD" clId="Web-{D214A5A1-3C33-4E05-F324-8F9CF44A90F2}" dt="2020-09-11T22:03:48.092" v="307" actId="20577"/>
          <ac:spMkLst>
            <pc:docMk/>
            <pc:sldMk cId="672218677" sldId="259"/>
            <ac:spMk id="2" creationId="{C5297592-9DCB-415B-B209-BC50905FFDC4}"/>
          </ac:spMkLst>
        </pc:spChg>
        <pc:spChg chg="del">
          <ac:chgData name="BEATRIZ BARBOSA RAMOS ." userId="S::beatriz.ramos@bandtec.com.br::c6826796-adcc-4eec-bcde-f4e58ee69ea5" providerId="AD" clId="Web-{D214A5A1-3C33-4E05-F324-8F9CF44A90F2}" dt="2020-09-11T21:51:27.885" v="218"/>
          <ac:spMkLst>
            <pc:docMk/>
            <pc:sldMk cId="672218677" sldId="259"/>
            <ac:spMk id="5" creationId="{BC0F42D2-4094-429C-9CB6-9BBD98F8ADA4}"/>
          </ac:spMkLst>
        </pc:spChg>
        <pc:spChg chg="add mod">
          <ac:chgData name="BEATRIZ BARBOSA RAMOS ." userId="S::beatriz.ramos@bandtec.com.br::c6826796-adcc-4eec-bcde-f4e58ee69ea5" providerId="AD" clId="Web-{D214A5A1-3C33-4E05-F324-8F9CF44A90F2}" dt="2020-09-11T21:53:14.557" v="263" actId="20577"/>
          <ac:spMkLst>
            <pc:docMk/>
            <pc:sldMk cId="672218677" sldId="259"/>
            <ac:spMk id="6" creationId="{2DC559E7-6BAC-436F-8C34-A3BF2EBDB828}"/>
          </ac:spMkLst>
        </pc:spChg>
        <pc:spChg chg="add mod">
          <ac:chgData name="BEATRIZ BARBOSA RAMOS ." userId="S::beatriz.ramos@bandtec.com.br::c6826796-adcc-4eec-bcde-f4e58ee69ea5" providerId="AD" clId="Web-{D214A5A1-3C33-4E05-F324-8F9CF44A90F2}" dt="2020-09-11T21:53:56.807" v="296" actId="1076"/>
          <ac:spMkLst>
            <pc:docMk/>
            <pc:sldMk cId="672218677" sldId="259"/>
            <ac:spMk id="8" creationId="{6C6E8826-D7C7-470F-9575-B5962212F384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2:04:57.327" v="308" actId="1076"/>
          <ac:spMkLst>
            <pc:docMk/>
            <pc:sldMk cId="672218677" sldId="259"/>
            <ac:spMk id="10" creationId="{F84E96DC-4D45-4FDB-B793-468F695B77F1}"/>
          </ac:spMkLst>
        </pc:spChg>
        <pc:spChg chg="del">
          <ac:chgData name="BEATRIZ BARBOSA RAMOS ." userId="S::beatriz.ramos@bandtec.com.br::c6826796-adcc-4eec-bcde-f4e58ee69ea5" providerId="AD" clId="Web-{D214A5A1-3C33-4E05-F324-8F9CF44A90F2}" dt="2020-09-11T21:51:18.259" v="214"/>
          <ac:spMkLst>
            <pc:docMk/>
            <pc:sldMk cId="672218677" sldId="259"/>
            <ac:spMk id="12" creationId="{4C561417-EAAE-4279-8B62-A5C2E55C7B1F}"/>
          </ac:spMkLst>
        </pc:spChg>
        <pc:spChg chg="add mod">
          <ac:chgData name="BEATRIZ BARBOSA RAMOS ." userId="S::beatriz.ramos@bandtec.com.br::c6826796-adcc-4eec-bcde-f4e58ee69ea5" providerId="AD" clId="Web-{D214A5A1-3C33-4E05-F324-8F9CF44A90F2}" dt="2020-09-11T21:54:12.933" v="299" actId="1076"/>
          <ac:spMkLst>
            <pc:docMk/>
            <pc:sldMk cId="672218677" sldId="259"/>
            <ac:spMk id="15" creationId="{DC0528BF-D85E-4267-AE6B-750912EABAE0}"/>
          </ac:spMkLst>
        </pc:spChg>
        <pc:spChg chg="del">
          <ac:chgData name="BEATRIZ BARBOSA RAMOS ." userId="S::beatriz.ramos@bandtec.com.br::c6826796-adcc-4eec-bcde-f4e58ee69ea5" providerId="AD" clId="Web-{D214A5A1-3C33-4E05-F324-8F9CF44A90F2}" dt="2020-09-11T21:54:09.448" v="297"/>
          <ac:spMkLst>
            <pc:docMk/>
            <pc:sldMk cId="672218677" sldId="259"/>
            <ac:spMk id="20" creationId="{FCD2927D-B979-4A5E-9E34-F694B5676B22}"/>
          </ac:spMkLst>
        </pc:spChg>
        <pc:spChg chg="mod">
          <ac:chgData name="BEATRIZ BARBOSA RAMOS ." userId="S::beatriz.ramos@bandtec.com.br::c6826796-adcc-4eec-bcde-f4e58ee69ea5" providerId="AD" clId="Web-{D214A5A1-3C33-4E05-F324-8F9CF44A90F2}" dt="2020-09-11T21:51:00.041" v="213" actId="1076"/>
          <ac:spMkLst>
            <pc:docMk/>
            <pc:sldMk cId="672218677" sldId="259"/>
            <ac:spMk id="27" creationId="{43BECEB3-077E-4C18-9F35-F484E555DC9B}"/>
          </ac:spMkLst>
        </pc:spChg>
        <pc:picChg chg="del">
          <ac:chgData name="BEATRIZ BARBOSA RAMOS ." userId="S::beatriz.ramos@bandtec.com.br::c6826796-adcc-4eec-bcde-f4e58ee69ea5" providerId="AD" clId="Web-{D214A5A1-3C33-4E05-F324-8F9CF44A90F2}" dt="2020-09-11T21:50:33.259" v="201"/>
          <ac:picMkLst>
            <pc:docMk/>
            <pc:sldMk cId="672218677" sldId="259"/>
            <ac:picMk id="3" creationId="{074F6E28-6C29-40E2-AF84-ACAE2E3F7F83}"/>
          </ac:picMkLst>
        </pc:picChg>
        <pc:picChg chg="add mod">
          <ac:chgData name="BEATRIZ BARBOSA RAMOS ." userId="S::beatriz.ramos@bandtec.com.br::c6826796-adcc-4eec-bcde-f4e58ee69ea5" providerId="AD" clId="Web-{D214A5A1-3C33-4E05-F324-8F9CF44A90F2}" dt="2020-09-11T21:50:38.400" v="203" actId="1076"/>
          <ac:picMkLst>
            <pc:docMk/>
            <pc:sldMk cId="672218677" sldId="259"/>
            <ac:picMk id="4" creationId="{244D0C28-4516-4EF3-B10B-91A78CDF0C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9EEE8-2143-47DA-A6E4-5E1985D57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39A5BC-73A2-451E-943F-4CAAE8D9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12F44-8B55-4041-9260-8BCEFBED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BD4CC-7AC5-4B30-BC77-638847CA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7F79D-BB8F-4F4D-8A3C-5E121CAE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0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70C4-3E61-41E5-9324-6E15C447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5BD371-8EAE-4931-A208-3B3CE51C9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2D1B0-6AFB-4410-BB6D-265C9CFA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C1F31F-D740-4396-949E-35C2881F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9FEF8-4B9E-4647-B942-3A494222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4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C73C58-E6BD-451E-82DE-B03461740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A9AF17-654F-4334-B53E-89BE7533A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EA7CDD-9C98-46EE-9D71-69B6C7A5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28FCE-9C69-4D13-984D-48527115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1446A-C2FE-4458-8B35-DCD4691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03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66A04-925C-44D1-AD02-658754F1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7B1F05-0FFE-4C9D-BB15-4F50BEB4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8F1A5-B7F5-4F76-B11D-AEA993AB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8A08C5-E206-406C-A2E8-BB17C75D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22D49-672C-4E78-924C-320C8FE3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7F219-F0C8-46EC-806D-4D459B4D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B35EF5-CD26-45C1-8037-4732F14B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9B747-A89D-4AB0-B8D7-B0B403B5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4AD16-E383-49FD-A502-9C093735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48FF4-AFCA-4109-B7C1-5150D3BD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47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63102-92FA-41AD-8122-3E973AFA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C5C33-B788-4C44-9925-CC91891E1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C15B97-E3E4-4F02-B68B-4B3CE1B6D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B194DE-EB1C-4078-B219-8E6118FA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31B168-EAE3-4E8A-AECF-7CB03C21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8A569-B276-42FC-8806-84BD8B1C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4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29540-DD98-4543-8446-4B8F846A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4C0346-6430-48CB-BAB3-2EC166B2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996245-4501-496C-9AF1-BC09BA7A6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2E5D07-2D07-4A63-AB64-BD285827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C20265-6C37-4911-A667-59022911F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0408ED-D7F2-48A3-91F2-90ED3871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A44F01-A6C3-460B-B3FB-4313805E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EF032-CCBD-4BFA-ADA2-02EBC438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2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C8BCC-B43A-4CD0-B264-66527AC3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C79211-3DD6-441C-935C-CEC6E0A4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517DED-025B-431D-93C5-CEBBC2CF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F5ED43-AA7E-42C5-B2F5-C8A7A588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14C93D-8CE6-4B87-88CA-890CA7E8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0F9B25-5428-4281-899E-E8710732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78EBF4-F16D-498E-A391-7E08CAD3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9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0C7FF-BB54-4E4E-B728-1D2047D5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43A31-45B5-4804-BEB2-837967CA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029D18-58A2-4596-870F-88B83EF44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67A26F-C197-4EAF-B2B2-3A5445F0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D82456-24BD-45BE-9222-528532D9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5B28E-4A88-4292-AF45-CE9CC609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46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FE83C-8F0A-4243-BDFB-C50621AC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D08D4A-96D7-47A3-9DD0-1E6599C3B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956321-8194-4C73-92C9-ED517E50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33481C-15C3-4B61-A7A3-B10A3177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4D32D-FF0B-41EF-836D-8B27B9BA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5EA876-5A53-40E4-A7A3-4061055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5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92A79C-1936-44FE-915D-B8971FAF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E9138F-6C8C-4FCD-ABC0-494CEA2F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C6348-1CB8-48AA-94DE-99B340CD0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E3071-486B-4D1A-B140-1EFD9F6C73A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5FD91-C326-4F4B-B995-280F228DC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01E0FB-34D8-4CCA-885D-D4D4B5224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AEC8-90A1-460F-97C7-175372F05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4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6A7AD8-0809-4B02-B63D-C6771129CF40}"/>
              </a:ext>
            </a:extLst>
          </p:cNvPr>
          <p:cNvSpPr/>
          <p:nvPr/>
        </p:nvSpPr>
        <p:spPr>
          <a:xfrm>
            <a:off x="433298" y="900561"/>
            <a:ext cx="5564036" cy="30048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4E96DC-4D45-4FDB-B793-468F695B77F1}"/>
              </a:ext>
            </a:extLst>
          </p:cNvPr>
          <p:cNvSpPr/>
          <p:nvPr/>
        </p:nvSpPr>
        <p:spPr>
          <a:xfrm>
            <a:off x="6356770" y="900561"/>
            <a:ext cx="5190225" cy="30048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036D9C-4DEC-4DFF-BD20-C32841CD41BA}"/>
              </a:ext>
            </a:extLst>
          </p:cNvPr>
          <p:cNvSpPr/>
          <p:nvPr/>
        </p:nvSpPr>
        <p:spPr>
          <a:xfrm>
            <a:off x="434197" y="4136365"/>
            <a:ext cx="11113696" cy="2429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2B2E8C-783F-402B-A4B1-9283B4080F9A}"/>
              </a:ext>
            </a:extLst>
          </p:cNvPr>
          <p:cNvSpPr/>
          <p:nvPr/>
        </p:nvSpPr>
        <p:spPr>
          <a:xfrm>
            <a:off x="609238" y="4314206"/>
            <a:ext cx="2835965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Segoe UI"/>
                <a:cs typeface="Segoe UI"/>
              </a:rPr>
              <a:t>Dores e Necessidades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1996B38-8634-4C68-B5A8-925A4F98CFB5}"/>
              </a:ext>
            </a:extLst>
          </p:cNvPr>
          <p:cNvSpPr/>
          <p:nvPr/>
        </p:nvSpPr>
        <p:spPr>
          <a:xfrm>
            <a:off x="604738" y="1110955"/>
            <a:ext cx="1153815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Segoe UI"/>
                <a:cs typeface="Segoe UI"/>
              </a:rPr>
              <a:t>Nome: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8857F41-1097-4D95-9F37-A3E009F9B169}"/>
              </a:ext>
            </a:extLst>
          </p:cNvPr>
          <p:cNvSpPr/>
          <p:nvPr/>
        </p:nvSpPr>
        <p:spPr>
          <a:xfrm>
            <a:off x="6515570" y="1110958"/>
            <a:ext cx="3982264" cy="42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Segoe UI"/>
                <a:cs typeface="Segoe UI"/>
              </a:rPr>
              <a:t>Comportamento e características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561417-EAAE-4279-8B62-A5C2E55C7B1F}"/>
              </a:ext>
            </a:extLst>
          </p:cNvPr>
          <p:cNvSpPr txBox="1"/>
          <p:nvPr/>
        </p:nvSpPr>
        <p:spPr>
          <a:xfrm>
            <a:off x="6570090" y="1584186"/>
            <a:ext cx="49719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/>
                <a:cs typeface="Segoe UI"/>
              </a:rPr>
              <a:t>Idade 25 a 30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/>
                <a:cs typeface="Segoe UI"/>
              </a:rPr>
              <a:t>Conhecimento técnico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/>
                <a:cs typeface="Segoe UI"/>
              </a:rPr>
              <a:t>Habilidade logística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/>
                <a:cs typeface="Segoe UI"/>
              </a:rPr>
              <a:t>Amante da tecnologia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latin typeface="Segoe UI"/>
                <a:cs typeface="Segoe UI"/>
              </a:rPr>
              <a:t>C</a:t>
            </a:r>
            <a:r>
              <a:rPr lang="pt-BR" i="0" dirty="0">
                <a:solidFill>
                  <a:srgbClr val="222222"/>
                </a:solidFill>
                <a:effectLst/>
                <a:latin typeface="Segoe UI"/>
                <a:cs typeface="Segoe UI"/>
              </a:rPr>
              <a:t>apacidade analítica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Segoe UI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Segoe UI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D2927D-B979-4A5E-9E34-F694B5676B22}"/>
              </a:ext>
            </a:extLst>
          </p:cNvPr>
          <p:cNvSpPr txBox="1"/>
          <p:nvPr/>
        </p:nvSpPr>
        <p:spPr>
          <a:xfrm>
            <a:off x="747015" y="4686075"/>
            <a:ext cx="73765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/>
                <a:cs typeface="Segoe UI"/>
              </a:rPr>
              <a:t>Falta da organização dos dados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/>
                <a:cs typeface="Segoe UI"/>
              </a:rPr>
              <a:t>Sobrecarga de trabalho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/>
                <a:cs typeface="Segoe UI"/>
              </a:rPr>
              <a:t>Adquirir novos conhecimentos tecnológicos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/>
                <a:cs typeface="Segoe UI"/>
              </a:rPr>
              <a:t>Terminais sem sistema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endParaRPr lang="pt-BR" dirty="0">
              <a:latin typeface="Segoe UI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Segoe UI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3BECEB3-077E-4C18-9F35-F484E555DC9B}"/>
              </a:ext>
            </a:extLst>
          </p:cNvPr>
          <p:cNvSpPr txBox="1"/>
          <p:nvPr/>
        </p:nvSpPr>
        <p:spPr>
          <a:xfrm>
            <a:off x="1351473" y="1109256"/>
            <a:ext cx="139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/>
                <a:cs typeface="Segoe UI"/>
              </a:rPr>
              <a:t>Thiago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5297592-9DCB-415B-B209-BC50905FFDC4}"/>
              </a:ext>
            </a:extLst>
          </p:cNvPr>
          <p:cNvSpPr/>
          <p:nvPr/>
        </p:nvSpPr>
        <p:spPr>
          <a:xfrm>
            <a:off x="660751" y="91640"/>
            <a:ext cx="10676359" cy="632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000" b="1" dirty="0" err="1">
                <a:solidFill>
                  <a:srgbClr val="404040"/>
                </a:solidFill>
                <a:latin typeface="Segoe UI"/>
                <a:cs typeface="Segoe UI"/>
              </a:rPr>
              <a:t>Proto</a:t>
            </a:r>
            <a:r>
              <a:rPr lang="pt-BR" sz="3600" b="1" dirty="0" err="1">
                <a:solidFill>
                  <a:srgbClr val="404040"/>
                </a:solidFill>
                <a:latin typeface="Segoe UI"/>
                <a:cs typeface="Segoe UI"/>
              </a:rPr>
              <a:t>Persona</a:t>
            </a:r>
            <a:r>
              <a:rPr lang="pt-BR" sz="3600" b="1" dirty="0">
                <a:solidFill>
                  <a:srgbClr val="404040"/>
                </a:solidFill>
                <a:latin typeface="Segoe UI"/>
                <a:cs typeface="Segoe UI"/>
              </a:rPr>
              <a:t> – Analista 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4F6E28-6C29-40E2-AF84-ACAE2E3F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11" y="1541667"/>
            <a:ext cx="2823310" cy="21593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0F42D2-4094-429C-9CB6-9BBD98F8ADA4}"/>
              </a:ext>
            </a:extLst>
          </p:cNvPr>
          <p:cNvSpPr txBox="1"/>
          <p:nvPr/>
        </p:nvSpPr>
        <p:spPr>
          <a:xfrm>
            <a:off x="9243116" y="1581538"/>
            <a:ext cx="286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latin typeface="Segoe UI"/>
                <a:cs typeface="Segoe UI"/>
              </a:rPr>
              <a:t>Organizado</a:t>
            </a:r>
            <a:endParaRPr lang="pt-BR" dirty="0">
              <a:latin typeface="Segoe UI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Segoe UI"/>
                <a:cs typeface="Segoe UI"/>
              </a:rPr>
              <a:t>Rotina atribulada   </a:t>
            </a:r>
          </a:p>
          <a:p>
            <a:endParaRPr lang="pt-BR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770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6A7AD8-0809-4B02-B63D-C6771129CF40}"/>
              </a:ext>
            </a:extLst>
          </p:cNvPr>
          <p:cNvSpPr/>
          <p:nvPr/>
        </p:nvSpPr>
        <p:spPr>
          <a:xfrm>
            <a:off x="433298" y="900561"/>
            <a:ext cx="5564036" cy="30048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4E96DC-4D45-4FDB-B793-468F695B77F1}"/>
              </a:ext>
            </a:extLst>
          </p:cNvPr>
          <p:cNvSpPr/>
          <p:nvPr/>
        </p:nvSpPr>
        <p:spPr>
          <a:xfrm>
            <a:off x="6299261" y="799919"/>
            <a:ext cx="5190225" cy="30048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036D9C-4DEC-4DFF-BD20-C32841CD41BA}"/>
              </a:ext>
            </a:extLst>
          </p:cNvPr>
          <p:cNvSpPr/>
          <p:nvPr/>
        </p:nvSpPr>
        <p:spPr>
          <a:xfrm>
            <a:off x="434197" y="4136365"/>
            <a:ext cx="11113696" cy="2429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2B2E8C-783F-402B-A4B1-9283B4080F9A}"/>
              </a:ext>
            </a:extLst>
          </p:cNvPr>
          <p:cNvSpPr/>
          <p:nvPr/>
        </p:nvSpPr>
        <p:spPr>
          <a:xfrm>
            <a:off x="609238" y="4314206"/>
            <a:ext cx="2835965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Segoe UI"/>
                <a:cs typeface="Segoe UI"/>
              </a:rPr>
              <a:t>Dores e Necessidades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1996B38-8634-4C68-B5A8-925A4F98CFB5}"/>
              </a:ext>
            </a:extLst>
          </p:cNvPr>
          <p:cNvSpPr/>
          <p:nvPr/>
        </p:nvSpPr>
        <p:spPr>
          <a:xfrm>
            <a:off x="604738" y="1110955"/>
            <a:ext cx="1153815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Segoe UI"/>
                <a:cs typeface="Segoe UI"/>
              </a:rPr>
              <a:t>Nome: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8857F41-1097-4D95-9F37-A3E009F9B169}"/>
              </a:ext>
            </a:extLst>
          </p:cNvPr>
          <p:cNvSpPr/>
          <p:nvPr/>
        </p:nvSpPr>
        <p:spPr>
          <a:xfrm>
            <a:off x="6515570" y="1110958"/>
            <a:ext cx="3982264" cy="42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Segoe UI"/>
                <a:cs typeface="Segoe UI"/>
              </a:rPr>
              <a:t>Comportamento e características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3BECEB3-077E-4C18-9F35-F484E555DC9B}"/>
              </a:ext>
            </a:extLst>
          </p:cNvPr>
          <p:cNvSpPr txBox="1"/>
          <p:nvPr/>
        </p:nvSpPr>
        <p:spPr>
          <a:xfrm>
            <a:off x="1265209" y="1109256"/>
            <a:ext cx="139535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dirty="0">
                <a:latin typeface="Segoe UI"/>
                <a:cs typeface="Segoe UI"/>
              </a:rPr>
              <a:t>Isabella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5297592-9DCB-415B-B209-BC50905FFDC4}"/>
              </a:ext>
            </a:extLst>
          </p:cNvPr>
          <p:cNvSpPr/>
          <p:nvPr/>
        </p:nvSpPr>
        <p:spPr>
          <a:xfrm>
            <a:off x="660751" y="91640"/>
            <a:ext cx="10676359" cy="632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000" b="1" dirty="0" err="1">
                <a:solidFill>
                  <a:srgbClr val="404040"/>
                </a:solidFill>
                <a:latin typeface="Segoe UI"/>
                <a:cs typeface="Segoe UI"/>
              </a:rPr>
              <a:t>Proto</a:t>
            </a:r>
            <a:r>
              <a:rPr lang="pt-BR" sz="3600" b="1" dirty="0" err="1">
                <a:solidFill>
                  <a:srgbClr val="404040"/>
                </a:solidFill>
                <a:latin typeface="Segoe UI"/>
                <a:cs typeface="Segoe UI"/>
              </a:rPr>
              <a:t>Persona</a:t>
            </a:r>
            <a:r>
              <a:rPr lang="pt-BR" sz="3600" b="1" dirty="0">
                <a:solidFill>
                  <a:srgbClr val="404040"/>
                </a:solidFill>
                <a:latin typeface="Segoe UI"/>
                <a:cs typeface="Segoe UI"/>
              </a:rPr>
              <a:t> – Usuário</a:t>
            </a:r>
          </a:p>
        </p:txBody>
      </p:sp>
      <p:pic>
        <p:nvPicPr>
          <p:cNvPr id="4" name="Imagem 24" descr="A picture containing person, person, looking, young&#10;&#10;Description automatically generated">
            <a:extLst>
              <a:ext uri="{FF2B5EF4-FFF2-40B4-BE49-F238E27FC236}">
                <a16:creationId xmlns:a16="http://schemas.microsoft.com/office/drawing/2014/main" id="{244D0C28-4516-4EF3-B10B-91A78CDF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76" y="1586501"/>
            <a:ext cx="3147594" cy="2079476"/>
          </a:xfrm>
          <a:prstGeom prst="rect">
            <a:avLst/>
          </a:prstGeom>
        </p:spPr>
      </p:pic>
      <p:sp>
        <p:nvSpPr>
          <p:cNvPr id="6" name="CaixaDeTexto 11">
            <a:extLst>
              <a:ext uri="{FF2B5EF4-FFF2-40B4-BE49-F238E27FC236}">
                <a16:creationId xmlns:a16="http://schemas.microsoft.com/office/drawing/2014/main" id="{2DC559E7-6BAC-436F-8C34-A3BF2EBDB828}"/>
              </a:ext>
            </a:extLst>
          </p:cNvPr>
          <p:cNvSpPr txBox="1"/>
          <p:nvPr/>
        </p:nvSpPr>
        <p:spPr>
          <a:xfrm>
            <a:off x="6590326" y="1592280"/>
            <a:ext cx="3165832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Segoe UI"/>
                <a:cs typeface="Segoe UI"/>
              </a:rPr>
              <a:t>Trabalha ou estuda longe    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/>
                <a:cs typeface="Segoe UI"/>
              </a:rPr>
              <a:t>Conectada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Segoe UI"/>
                <a:cs typeface="Segoe UI"/>
              </a:rPr>
              <a:t>Normalmente com pressa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Segoe UI"/>
                <a:cs typeface="Segoe UI"/>
              </a:rPr>
              <a:t>Usa metrô diariamente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Segoe UI"/>
                <a:cs typeface="Segoe UI"/>
              </a:rPr>
              <a:t>Gosta de ouvir música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Segoe UI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Segoe UI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8" name="CaixaDeTexto 32">
            <a:extLst>
              <a:ext uri="{FF2B5EF4-FFF2-40B4-BE49-F238E27FC236}">
                <a16:creationId xmlns:a16="http://schemas.microsoft.com/office/drawing/2014/main" id="{6C6E8826-D7C7-470F-9575-B5962212F384}"/>
              </a:ext>
            </a:extLst>
          </p:cNvPr>
          <p:cNvSpPr txBox="1"/>
          <p:nvPr/>
        </p:nvSpPr>
        <p:spPr>
          <a:xfrm>
            <a:off x="9381613" y="1581538"/>
            <a:ext cx="240239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Segoe UI"/>
                <a:cs typeface="Segoe UI"/>
              </a:rPr>
              <a:t>Idade &lt; 30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Segoe UI"/>
                <a:cs typeface="Segoe UI"/>
              </a:rPr>
              <a:t>Rotina atribulada   </a:t>
            </a:r>
          </a:p>
          <a:p>
            <a:endParaRPr lang="pt-BR" sz="1600" dirty="0">
              <a:latin typeface="Segoe UI"/>
              <a:cs typeface="Segoe UI"/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DC0528BF-D85E-4267-AE6B-750912EABAE0}"/>
              </a:ext>
            </a:extLst>
          </p:cNvPr>
          <p:cNvSpPr txBox="1"/>
          <p:nvPr/>
        </p:nvSpPr>
        <p:spPr>
          <a:xfrm>
            <a:off x="732638" y="4632450"/>
            <a:ext cx="73765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Segoe UI"/>
                <a:cs typeface="Segoe UI"/>
              </a:rPr>
              <a:t>Ter que usar um transporte público lotado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Segoe UI"/>
                <a:cs typeface="Segoe UI"/>
              </a:rPr>
              <a:t>Desconforto no trajeto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/>
                <a:cs typeface="Segoe UI"/>
              </a:rPr>
              <a:t>Atrasos aos compromissos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/>
                <a:cs typeface="Segoe UI"/>
              </a:rPr>
              <a:t>Dependente de transporte público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Segoe UI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72218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94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TAVARES CORREIA NETO .</dc:creator>
  <cp:lastModifiedBy>ADRIANO TAVARES CORREIA NETO .</cp:lastModifiedBy>
  <cp:revision>206</cp:revision>
  <dcterms:created xsi:type="dcterms:W3CDTF">2020-08-31T22:44:13Z</dcterms:created>
  <dcterms:modified xsi:type="dcterms:W3CDTF">2020-09-11T22:04:57Z</dcterms:modified>
</cp:coreProperties>
</file>