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B0085-A3A1-48A4-ABA7-E5D9364F8D87}" v="21" dt="2020-10-20T16:22:1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NASCIMENTO LEME" userId="5e79fd1d-9bf7-4d6a-a245-4d9d7fdf0ffa" providerId="ADAL" clId="{FAAB0085-A3A1-48A4-ABA7-E5D9364F8D87}"/>
    <pc:docChg chg="undo custSel modSld">
      <pc:chgData name="ERICK NASCIMENTO LEME" userId="5e79fd1d-9bf7-4d6a-a245-4d9d7fdf0ffa" providerId="ADAL" clId="{FAAB0085-A3A1-48A4-ABA7-E5D9364F8D87}" dt="2020-10-20T16:22:18.361" v="114" actId="1076"/>
      <pc:docMkLst>
        <pc:docMk/>
      </pc:docMkLst>
      <pc:sldChg chg="addSp delSp modSp mod">
        <pc:chgData name="ERICK NASCIMENTO LEME" userId="5e79fd1d-9bf7-4d6a-a245-4d9d7fdf0ffa" providerId="ADAL" clId="{FAAB0085-A3A1-48A4-ABA7-E5D9364F8D87}" dt="2020-10-20T16:22:18.361" v="114" actId="1076"/>
        <pc:sldMkLst>
          <pc:docMk/>
          <pc:sldMk cId="258510461" sldId="256"/>
        </pc:sldMkLst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6" creationId="{856FC0DC-0787-4EE9-A42B-D106BAF87B9C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7" creationId="{E5DA82F3-023B-4A79-A59D-3F50C1FEE9F9}"/>
          </ac:spMkLst>
        </pc:spChg>
        <pc:spChg chg="add 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12" creationId="{0046080D-4BD0-478F-A4D6-481066786D79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4" creationId="{5EE6D89D-267B-413F-AC36-A81F9DD2EED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5" creationId="{B23AAF3A-48A0-4317-A3C0-3A9741796543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8" creationId="{FC5F9B8A-779F-436F-8C05-A5B56C43D10A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9" creationId="{2BAAFB1F-BDF6-407F-A2D1-DD7DD2E70B96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35" creationId="{7225EE77-ED7D-4210-B59C-9478F4375BBE}"/>
          </ac:spMkLst>
        </pc:spChg>
        <pc:spChg chg="add del mod">
          <ac:chgData name="ERICK NASCIMENTO LEME" userId="5e79fd1d-9bf7-4d6a-a245-4d9d7fdf0ffa" providerId="ADAL" clId="{FAAB0085-A3A1-48A4-ABA7-E5D9364F8D87}" dt="2020-10-20T16:21:42.723" v="109"/>
          <ac:spMkLst>
            <pc:docMk/>
            <pc:sldMk cId="258510461" sldId="256"/>
            <ac:spMk id="47" creationId="{7A712340-61A5-4761-96B5-A3864BF2932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2" creationId="{BDA786F0-8F0B-4910-8705-B3BE56CF7EE4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8" creationId="{3ABA2C38-7A9D-40F4-8219-8CBCD6F2884F}"/>
          </ac:spMkLst>
        </pc:sp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9" creationId="{8BDE0860-1D75-4F2B-A81A-E37A4BC5DB6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7" creationId="{80F35946-4F73-4E53-B353-89D6B2A7FEC4}"/>
          </ac:picMkLst>
        </pc:picChg>
        <pc:picChg chg="add del mod">
          <ac:chgData name="ERICK NASCIMENTO LEME" userId="5e79fd1d-9bf7-4d6a-a245-4d9d7fdf0ffa" providerId="ADAL" clId="{FAAB0085-A3A1-48A4-ABA7-E5D9364F8D87}" dt="2020-10-20T16:21:39.383" v="104"/>
          <ac:picMkLst>
            <pc:docMk/>
            <pc:sldMk cId="258510461" sldId="256"/>
            <ac:picMk id="18" creationId="{C6C1720C-62D4-4D61-A78F-A0F7DAE5CEEE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9" creationId="{3F4FFD9F-FDDA-4A3A-BDD9-AF15B01C0A99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1" creationId="{DAEA5293-EB55-43C1-817C-8CB84B8DD8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3" creationId="{7602C3FC-82C7-4107-8A71-13680865B00E}"/>
          </ac:picMkLst>
        </pc:picChg>
        <pc:picChg chg="mod">
          <ac:chgData name="ERICK NASCIMENTO LEME" userId="5e79fd1d-9bf7-4d6a-a245-4d9d7fdf0ffa" providerId="ADAL" clId="{FAAB0085-A3A1-48A4-ABA7-E5D9364F8D87}" dt="2020-10-20T16:22:18.361" v="114" actId="1076"/>
          <ac:picMkLst>
            <pc:docMk/>
            <pc:sldMk cId="258510461" sldId="256"/>
            <ac:picMk id="27" creationId="{C7DABF0E-D067-4BEB-91F6-2E43E02B5D38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0" creationId="{9DB2ED25-398C-418A-919F-AC3FB90A586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7" creationId="{F845534B-8860-4191-843F-F6EAAE5CE70F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2" creationId="{630E596A-3A55-42E2-855D-7FAF344AAE0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4" creationId="{23E13C4C-8168-48FF-B245-B8F8608AD195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5" creationId="{810E6784-2A1C-4BF0-ACB2-F5736F68BEA1}"/>
          </ac:picMkLst>
        </pc:picChg>
        <pc:picChg chg="add del mod">
          <ac:chgData name="ERICK NASCIMENTO LEME" userId="5e79fd1d-9bf7-4d6a-a245-4d9d7fdf0ffa" providerId="ADAL" clId="{FAAB0085-A3A1-48A4-ABA7-E5D9364F8D87}" dt="2020-10-20T16:21:36.711" v="93"/>
          <ac:picMkLst>
            <pc:docMk/>
            <pc:sldMk cId="258510461" sldId="256"/>
            <ac:picMk id="48" creationId="{86C3D58F-FC84-4EBC-9A56-6F726FABB2E1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9" creationId="{56FBF8EC-AC5E-4DAB-9D6D-B2956B5BC0C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1" creationId="{CF783984-B46C-4EBA-B229-105E772FFCC0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7" creationId="{5E7B9DE6-10A5-494A-8167-9E05F70AA724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0" creationId="{C19C2710-8A76-4575-9B89-5640627F50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2" creationId="{5D75CF55-59CB-4569-8345-EAD5A2A67E8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4" creationId="{5822DD26-6BB1-4398-B820-408EC6F52233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6" creationId="{568A3A54-1947-4619-92BB-5107A2BA14C1}"/>
          </ac:picMkLst>
        </pc:pic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38" creationId="{ACBEC2C2-9443-4B44-9761-5F2C6CA84392}"/>
          </ac:cxnSpMkLst>
        </pc:cxnChg>
        <pc:cxnChg chg="add del mod">
          <ac:chgData name="ERICK NASCIMENTO LEME" userId="5e79fd1d-9bf7-4d6a-a245-4d9d7fdf0ffa" providerId="ADAL" clId="{FAAB0085-A3A1-48A4-ABA7-E5D9364F8D87}" dt="2020-10-20T16:21:55.640" v="112" actId="478"/>
          <ac:cxnSpMkLst>
            <pc:docMk/>
            <pc:sldMk cId="258510461" sldId="256"/>
            <ac:cxnSpMk id="41" creationId="{A82F198D-7A44-4735-81AC-6120638AE953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46" creationId="{C21BD318-FCA0-44B5-8E89-D5073D6369AF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53" creationId="{BE724893-237E-4634-B92C-A6EEE4C48BD4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67" creationId="{6FE53B86-323E-4E8B-8C52-804E0FFCE5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C6BFC-BE84-4405-A087-FE3BE736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1D785-5D73-4B21-AE92-089ABEF9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56C8D-0753-4E27-9202-678C464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5D9DD-3943-4FBD-91D3-CBD4DC8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927B2-EB82-4644-A4B0-3C96E82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3FCD-1966-437E-BA55-483A46F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6DF09C-EB4E-42AA-B00B-E1B37054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C3C5F-3C21-4EE5-BB9A-A8AD8E3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079F3-5AEA-4821-8A39-112E39B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4CCEB-94D1-42A5-A118-3AFB369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85D552-ED09-4935-8CF3-4A8B1386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23128-5670-4828-9059-ABE49844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A4572-2191-4807-B887-524614A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87105-F873-4416-903D-3FB6557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D3DDE-9737-4EC5-8A91-9652B94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6B546-F065-41AB-A7B0-4635AE93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81079-82DB-486F-970E-2F88D954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D944E-207F-481F-82B5-940A482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F5F74-1568-442E-B759-093598D6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9CA88-DEA3-45AE-96A6-BFDC5DA2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A59E-B113-4216-BC51-24D899B6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544F8-CFBF-4D70-B0AC-DB8E4688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3E79E-7045-4584-9E52-1F61E44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C0A41-C02F-4A59-8BA4-3ED53659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533FC-514F-4581-84EF-495343A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56BC-BBF3-4547-9103-676E997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7D45C-D30E-4D43-9218-62CC4AD66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EF30B3-8900-4C09-8957-62903DCE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AB14C-223C-4E73-A769-7468FB7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73F85C-2DE7-4A5D-A5FB-D5FDFB2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F0BB8-EF7A-4CE0-87D5-04572E6B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5B559-08CE-414A-8EEF-6DF5661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4CC417-387C-49E7-8B8E-DDA17D17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FAB178-8910-41A5-81E7-208B0D2B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D93AA8-AF12-4678-B6AE-EEC69052C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4346A-EC37-4EA2-BE50-EC00D80D7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1DFCC0-EB83-4DC6-AE49-804FEF9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52459-473D-4BFC-9646-A7A92E4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A7490E-DBFB-44B2-A89B-D527EA06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3012-B70A-44F9-B1A7-E4E9806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ACFE39-D652-4B98-B967-7C0075A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DF5F10-A677-4D4A-A934-8D572E3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B047D-CF2A-47C2-B86B-88F7E9F1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1EAE5C-E55A-4903-8ECC-C875D85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1B436F-5C8B-4743-ABCA-5E1499D0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D3E8E-D6A9-407F-A281-64A4E8F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B420-5456-49F6-A5D3-F1DC05CF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CAFB6-727E-48C2-9287-1481E555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8DCD9-D364-4B0C-B9E6-54345E90D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A9D92-061B-46B1-97E5-4236B77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C55A3-276F-4118-9956-BA57F24C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B431E-A338-48FA-BFE9-1A20C680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6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0FC5-0D0E-443B-892C-A67697F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CABF1-205A-4237-B099-16C6ABD9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8D46A6-6A8F-4224-B567-8C1B7168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90C05-676C-4E20-B568-C66E683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C8420-4E71-42CF-AE39-4E9CA7B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823133-1F13-45DC-916C-988D07BC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B6F76-AC8B-407B-A38F-EEC20A58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AC839-873E-4819-AAC4-0EB6D993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CC7CF-7BCE-4274-9A13-FB1DFEAC9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7289-FA9E-4237-99F4-11BAAD240069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A7027-E82D-4301-9D78-9CE8BB52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6541D-AA14-4396-BB81-441EE246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17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6FC0DC-0787-4EE9-A42B-D106BAF87B9C}"/>
              </a:ext>
            </a:extLst>
          </p:cNvPr>
          <p:cNvSpPr/>
          <p:nvPr/>
        </p:nvSpPr>
        <p:spPr>
          <a:xfrm>
            <a:off x="1913961" y="556312"/>
            <a:ext cx="2024891" cy="2231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DA82F3-023B-4A79-A59D-3F50C1FEE9F9}"/>
              </a:ext>
            </a:extLst>
          </p:cNvPr>
          <p:cNvSpPr txBox="1"/>
          <p:nvPr/>
        </p:nvSpPr>
        <p:spPr>
          <a:xfrm>
            <a:off x="2117264" y="600906"/>
            <a:ext cx="173603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Azure</a:t>
            </a:r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8BDE0860-1D75-4F2B-A81A-E37A4BC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44" y="287747"/>
            <a:ext cx="655051" cy="655051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0F35946-4F73-4E53-B353-89D6B2A7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79" y="1289936"/>
            <a:ext cx="1382281" cy="13822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EE6D89D-267B-413F-AC36-A81F9DD2EED7}"/>
              </a:ext>
            </a:extLst>
          </p:cNvPr>
          <p:cNvSpPr/>
          <p:nvPr/>
        </p:nvSpPr>
        <p:spPr>
          <a:xfrm>
            <a:off x="1195530" y="3974583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3AAF3A-48A0-4317-A3C0-3A9741796543}"/>
              </a:ext>
            </a:extLst>
          </p:cNvPr>
          <p:cNvSpPr/>
          <p:nvPr/>
        </p:nvSpPr>
        <p:spPr>
          <a:xfrm>
            <a:off x="6880782" y="402057"/>
            <a:ext cx="3270964" cy="2729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C7DABF0E-D067-4BEB-91F6-2E43E02B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6" y="112477"/>
            <a:ext cx="847035" cy="57916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5F9B8A-779F-436F-8C05-A5B56C43D10A}"/>
              </a:ext>
            </a:extLst>
          </p:cNvPr>
          <p:cNvSpPr txBox="1"/>
          <p:nvPr/>
        </p:nvSpPr>
        <p:spPr>
          <a:xfrm>
            <a:off x="7408547" y="448002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Web Services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AAFB1F-BDF6-407F-A2D1-DD7DD2E70B96}"/>
              </a:ext>
            </a:extLst>
          </p:cNvPr>
          <p:cNvSpPr/>
          <p:nvPr/>
        </p:nvSpPr>
        <p:spPr>
          <a:xfrm>
            <a:off x="7240785" y="926218"/>
            <a:ext cx="2126425" cy="1987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25EE77-ED7D-4210-B59C-9478F4375BBE}"/>
              </a:ext>
            </a:extLst>
          </p:cNvPr>
          <p:cNvSpPr txBox="1"/>
          <p:nvPr/>
        </p:nvSpPr>
        <p:spPr>
          <a:xfrm>
            <a:off x="2330245" y="4091802"/>
            <a:ext cx="9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</a:t>
            </a:r>
          </a:p>
        </p:txBody>
      </p:sp>
      <p:pic>
        <p:nvPicPr>
          <p:cNvPr id="37" name="Imagem 36" descr="Uma imagem contendo Forma&#10;&#10;Descrição gerada automaticamente">
            <a:extLst>
              <a:ext uri="{FF2B5EF4-FFF2-40B4-BE49-F238E27FC236}">
                <a16:creationId xmlns:a16="http://schemas.microsoft.com/office/drawing/2014/main" id="{F845534B-8860-4191-843F-F6EAAE5CE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06" y="4545562"/>
            <a:ext cx="1248157" cy="1248157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CBEC2C2-9443-4B44-9761-5F2C6CA84392}"/>
              </a:ext>
            </a:extLst>
          </p:cNvPr>
          <p:cNvCxnSpPr>
            <a:cxnSpLocks/>
          </p:cNvCxnSpPr>
          <p:nvPr/>
        </p:nvCxnSpPr>
        <p:spPr>
          <a:xfrm flipH="1">
            <a:off x="3947286" y="1446282"/>
            <a:ext cx="2746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23E13C4C-8168-48FF-B245-B8F8608A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45" y="4276468"/>
            <a:ext cx="1471281" cy="1471281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3F4FFD9F-FDDA-4A3A-BDD9-AF15B01C0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7" y="1272503"/>
            <a:ext cx="679177" cy="679177"/>
          </a:xfrm>
          <a:prstGeom prst="rect">
            <a:avLst/>
          </a:prstGeom>
        </p:spPr>
      </p:pic>
      <p:pic>
        <p:nvPicPr>
          <p:cNvPr id="21" name="Imagem 20" descr="Logotipo, Ícone&#10;&#10;Descrição gerada automaticamente">
            <a:extLst>
              <a:ext uri="{FF2B5EF4-FFF2-40B4-BE49-F238E27FC236}">
                <a16:creationId xmlns:a16="http://schemas.microsoft.com/office/drawing/2014/main" id="{DAEA5293-EB55-43C1-817C-8CB84B8DD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69" y="1546588"/>
            <a:ext cx="543338" cy="761911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7602C3FC-82C7-4107-8A71-13680865B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1" y="1766616"/>
            <a:ext cx="867085" cy="867085"/>
          </a:xfrm>
          <a:prstGeom prst="rect">
            <a:avLst/>
          </a:prstGeom>
        </p:spPr>
      </p:pic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810E6784-2A1C-4BF0-ACB2-F5736F68B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61" y="1576981"/>
            <a:ext cx="579160" cy="579160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21BD318-FCA0-44B5-8E89-D5073D6369AF}"/>
              </a:ext>
            </a:extLst>
          </p:cNvPr>
          <p:cNvCxnSpPr>
            <a:cxnSpLocks/>
          </p:cNvCxnSpPr>
          <p:nvPr/>
        </p:nvCxnSpPr>
        <p:spPr>
          <a:xfrm>
            <a:off x="3947286" y="1766616"/>
            <a:ext cx="2852852" cy="1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Forma, Círculo&#10;&#10;Descrição gerada automaticamente">
            <a:extLst>
              <a:ext uri="{FF2B5EF4-FFF2-40B4-BE49-F238E27FC236}">
                <a16:creationId xmlns:a16="http://schemas.microsoft.com/office/drawing/2014/main" id="{CF783984-B46C-4EBA-B229-105E772FF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97" y="924355"/>
            <a:ext cx="364836" cy="36558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BDA786F0-8F0B-4910-8705-B3BE56CF7EE4}"/>
              </a:ext>
            </a:extLst>
          </p:cNvPr>
          <p:cNvSpPr/>
          <p:nvPr/>
        </p:nvSpPr>
        <p:spPr>
          <a:xfrm>
            <a:off x="7059837" y="4035853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E724893-237E-4634-B92C-A6EEE4C48BD4}"/>
              </a:ext>
            </a:extLst>
          </p:cNvPr>
          <p:cNvCxnSpPr>
            <a:cxnSpLocks/>
          </p:cNvCxnSpPr>
          <p:nvPr/>
        </p:nvCxnSpPr>
        <p:spPr>
          <a:xfrm>
            <a:off x="8543500" y="3195816"/>
            <a:ext cx="0" cy="778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 descr="Uma imagem contendo escuro, aceso, luz, cama&#10;&#10;Descrição gerada automaticamente">
            <a:extLst>
              <a:ext uri="{FF2B5EF4-FFF2-40B4-BE49-F238E27FC236}">
                <a16:creationId xmlns:a16="http://schemas.microsoft.com/office/drawing/2014/main" id="{5E7B9DE6-10A5-494A-8167-9E05F70AA7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19" y="2060564"/>
            <a:ext cx="507478" cy="507478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BA2C38-7A9D-40F4-8219-8CBCD6F2884F}"/>
              </a:ext>
            </a:extLst>
          </p:cNvPr>
          <p:cNvSpPr txBox="1"/>
          <p:nvPr/>
        </p:nvSpPr>
        <p:spPr>
          <a:xfrm>
            <a:off x="7921444" y="4047207"/>
            <a:ext cx="155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Final</a:t>
            </a:r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C19C2710-8A76-4575-9B89-5640627F5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9" y="3701357"/>
            <a:ext cx="668991" cy="668991"/>
          </a:xfrm>
          <a:prstGeom prst="rect">
            <a:avLst/>
          </a:prstGeom>
        </p:spPr>
      </p:pic>
      <p:pic>
        <p:nvPicPr>
          <p:cNvPr id="62" name="Imagem 61" descr="Imagem em preto e branco&#10;&#10;Descrição gerada automaticamente">
            <a:extLst>
              <a:ext uri="{FF2B5EF4-FFF2-40B4-BE49-F238E27FC236}">
                <a16:creationId xmlns:a16="http://schemas.microsoft.com/office/drawing/2014/main" id="{5D75CF55-59CB-4569-8345-EAD5A2A67E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802" y="4213627"/>
            <a:ext cx="1067392" cy="1067392"/>
          </a:xfrm>
          <a:prstGeom prst="rect">
            <a:avLst/>
          </a:prstGeom>
        </p:spPr>
      </p:pic>
      <p:pic>
        <p:nvPicPr>
          <p:cNvPr id="64" name="Imagem 63" descr="Uma imagem contendo Forma&#10;&#10;Descrição gerada automaticamente">
            <a:extLst>
              <a:ext uri="{FF2B5EF4-FFF2-40B4-BE49-F238E27FC236}">
                <a16:creationId xmlns:a16="http://schemas.microsoft.com/office/drawing/2014/main" id="{5822DD26-6BB1-4398-B820-408EC6F522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65" y="4641977"/>
            <a:ext cx="946590" cy="946590"/>
          </a:xfrm>
          <a:prstGeom prst="rect">
            <a:avLst/>
          </a:prstGeom>
        </p:spPr>
      </p:pic>
      <p:pic>
        <p:nvPicPr>
          <p:cNvPr id="66" name="Imagem 65" descr="Uma imagem contendo Forma&#10;&#10;Descrição gerada automaticamente">
            <a:extLst>
              <a:ext uri="{FF2B5EF4-FFF2-40B4-BE49-F238E27FC236}">
                <a16:creationId xmlns:a16="http://schemas.microsoft.com/office/drawing/2014/main" id="{568A3A54-1947-4619-92BB-5107A2BA14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47" y="4327490"/>
            <a:ext cx="1404924" cy="1404924"/>
          </a:xfrm>
          <a:prstGeom prst="rect">
            <a:avLst/>
          </a:prstGeom>
        </p:spPr>
      </p:pic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FE53B86-323E-4E8B-8C52-804E0FFCE5C4}"/>
              </a:ext>
            </a:extLst>
          </p:cNvPr>
          <p:cNvCxnSpPr>
            <a:cxnSpLocks/>
          </p:cNvCxnSpPr>
          <p:nvPr/>
        </p:nvCxnSpPr>
        <p:spPr>
          <a:xfrm flipV="1">
            <a:off x="2824790" y="2820975"/>
            <a:ext cx="0" cy="1106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46080D-4BD0-478F-A4D6-481066786D79}"/>
              </a:ext>
            </a:extLst>
          </p:cNvPr>
          <p:cNvSpPr/>
          <p:nvPr/>
        </p:nvSpPr>
        <p:spPr>
          <a:xfrm>
            <a:off x="7092876" y="817334"/>
            <a:ext cx="2985630" cy="216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3C403F-358C-4F60-920E-6D44EADD1FA6}"/>
              </a:ext>
            </a:extLst>
          </p:cNvPr>
          <p:cNvSpPr txBox="1"/>
          <p:nvPr/>
        </p:nvSpPr>
        <p:spPr>
          <a:xfrm>
            <a:off x="5349492" y="4091802"/>
            <a:ext cx="173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analistas acessam o dashboard com os dados </a:t>
            </a:r>
          </a:p>
        </p:txBody>
      </p:sp>
    </p:spTree>
    <p:extLst>
      <p:ext uri="{BB962C8B-B14F-4D97-AF65-F5344CB8AC3E}">
        <p14:creationId xmlns:p14="http://schemas.microsoft.com/office/powerpoint/2010/main" val="2585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8BB8EA3-6D57-4D17-9AB8-759FAEEEE713}"/>
              </a:ext>
            </a:extLst>
          </p:cNvPr>
          <p:cNvSpPr/>
          <p:nvPr/>
        </p:nvSpPr>
        <p:spPr>
          <a:xfrm>
            <a:off x="317426" y="1650622"/>
            <a:ext cx="3458818" cy="2160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E176135-283F-4509-8AF3-5149321E716A}"/>
              </a:ext>
            </a:extLst>
          </p:cNvPr>
          <p:cNvSpPr txBox="1"/>
          <p:nvPr/>
        </p:nvSpPr>
        <p:spPr>
          <a:xfrm>
            <a:off x="1591346" y="1313380"/>
            <a:ext cx="9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</a:t>
            </a:r>
          </a:p>
        </p:txBody>
      </p:sp>
      <p:pic>
        <p:nvPicPr>
          <p:cNvPr id="32" name="Imagem 31" descr="Uma imagem contendo Forma&#10;&#10;Descrição gerada automaticamente">
            <a:extLst>
              <a:ext uri="{FF2B5EF4-FFF2-40B4-BE49-F238E27FC236}">
                <a16:creationId xmlns:a16="http://schemas.microsoft.com/office/drawing/2014/main" id="{21E664BD-1FC2-4643-8BF5-DA26FF0E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" y="1187552"/>
            <a:ext cx="668991" cy="668991"/>
          </a:xfrm>
          <a:prstGeom prst="rect">
            <a:avLst/>
          </a:prstGeom>
        </p:spPr>
      </p:pic>
      <p:pic>
        <p:nvPicPr>
          <p:cNvPr id="33" name="Imagem 32" descr="Uma imagem contendo Forma&#10;&#10;Descrição gerada automaticamente">
            <a:extLst>
              <a:ext uri="{FF2B5EF4-FFF2-40B4-BE49-F238E27FC236}">
                <a16:creationId xmlns:a16="http://schemas.microsoft.com/office/drawing/2014/main" id="{01507161-525C-4BC7-9421-294B0808B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58" y="2785335"/>
            <a:ext cx="819209" cy="819209"/>
          </a:xfrm>
          <a:prstGeom prst="rect">
            <a:avLst/>
          </a:prstGeom>
        </p:spPr>
      </p:pic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737E7D2E-D807-4E74-AFD9-6E89C923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13" y="1972734"/>
            <a:ext cx="819210" cy="819210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B55EC8E-4E2B-4027-B647-59A1989D94C0}"/>
              </a:ext>
            </a:extLst>
          </p:cNvPr>
          <p:cNvCxnSpPr/>
          <p:nvPr/>
        </p:nvCxnSpPr>
        <p:spPr>
          <a:xfrm>
            <a:off x="2046835" y="1787599"/>
            <a:ext cx="0" cy="18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Uma imagem contendo Forma&#10;&#10;Descrição gerada automaticamente">
            <a:extLst>
              <a:ext uri="{FF2B5EF4-FFF2-40B4-BE49-F238E27FC236}">
                <a16:creationId xmlns:a16="http://schemas.microsoft.com/office/drawing/2014/main" id="{93A3D25A-4CE7-46E5-964A-DDF68BB68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9" y="2029620"/>
            <a:ext cx="1404924" cy="1404924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E763C568-45BF-4B31-AF22-D0286557DE74}"/>
              </a:ext>
            </a:extLst>
          </p:cNvPr>
          <p:cNvSpPr/>
          <p:nvPr/>
        </p:nvSpPr>
        <p:spPr>
          <a:xfrm>
            <a:off x="2152744" y="2016368"/>
            <a:ext cx="1473831" cy="1581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EF31BDE-D2E5-4CE8-8CFE-B7918F2D59FB}"/>
              </a:ext>
            </a:extLst>
          </p:cNvPr>
          <p:cNvSpPr/>
          <p:nvPr/>
        </p:nvSpPr>
        <p:spPr>
          <a:xfrm>
            <a:off x="459019" y="2029620"/>
            <a:ext cx="1503974" cy="1568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036BEA-398D-441A-A379-16BFC0CE0382}"/>
              </a:ext>
            </a:extLst>
          </p:cNvPr>
          <p:cNvSpPr txBox="1"/>
          <p:nvPr/>
        </p:nvSpPr>
        <p:spPr>
          <a:xfrm>
            <a:off x="2086591" y="1704947"/>
            <a:ext cx="163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Terminais Monitorados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109337A-B573-4D36-ABB3-E9A6F14E047E}"/>
              </a:ext>
            </a:extLst>
          </p:cNvPr>
          <p:cNvSpPr txBox="1"/>
          <p:nvPr/>
        </p:nvSpPr>
        <p:spPr>
          <a:xfrm>
            <a:off x="685489" y="1687361"/>
            <a:ext cx="140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Analista da Estação</a:t>
            </a:r>
          </a:p>
        </p:txBody>
      </p:sp>
      <p:pic>
        <p:nvPicPr>
          <p:cNvPr id="41" name="Imagem 40" descr="Uma imagem contendo Forma&#10;&#10;Descrição gerada automaticamente">
            <a:extLst>
              <a:ext uri="{FF2B5EF4-FFF2-40B4-BE49-F238E27FC236}">
                <a16:creationId xmlns:a16="http://schemas.microsoft.com/office/drawing/2014/main" id="{E3712F6A-2A4E-404F-B096-28077F82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62" y="2180193"/>
            <a:ext cx="427384" cy="427384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4652E850-BE2F-4F53-B178-B8EE7B654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6" y="2442716"/>
            <a:ext cx="352969" cy="364435"/>
          </a:xfrm>
          <a:prstGeom prst="rect">
            <a:avLst/>
          </a:prstGeom>
        </p:spPr>
      </p:pic>
      <p:pic>
        <p:nvPicPr>
          <p:cNvPr id="43" name="Imagem 42" descr="Logotipo, Ícone&#10;&#10;Descrição gerada automaticamente">
            <a:extLst>
              <a:ext uri="{FF2B5EF4-FFF2-40B4-BE49-F238E27FC236}">
                <a16:creationId xmlns:a16="http://schemas.microsoft.com/office/drawing/2014/main" id="{8DFDC25D-7C4C-44C5-9846-1EF6FE989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04" y="2486027"/>
            <a:ext cx="344558" cy="344558"/>
          </a:xfrm>
          <a:prstGeom prst="rect">
            <a:avLst/>
          </a:prstGeom>
        </p:spPr>
      </p:pic>
      <p:pic>
        <p:nvPicPr>
          <p:cNvPr id="44" name="Imagem 43" descr="Ícone&#10;&#10;Descrição gerada automaticamente">
            <a:extLst>
              <a:ext uri="{FF2B5EF4-FFF2-40B4-BE49-F238E27FC236}">
                <a16:creationId xmlns:a16="http://schemas.microsoft.com/office/drawing/2014/main" id="{E2F1E2E9-25F5-452C-96F5-3CCD1161D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9" y="2770431"/>
            <a:ext cx="301487" cy="301487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EDF9766-6354-4450-8382-A1A5CB0212DB}"/>
              </a:ext>
            </a:extLst>
          </p:cNvPr>
          <p:cNvSpPr/>
          <p:nvPr/>
        </p:nvSpPr>
        <p:spPr>
          <a:xfrm>
            <a:off x="4201921" y="4403988"/>
            <a:ext cx="3393438" cy="2020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99A4056-7F6B-492F-9AAB-ABD20C45B829}"/>
              </a:ext>
            </a:extLst>
          </p:cNvPr>
          <p:cNvSpPr txBox="1"/>
          <p:nvPr/>
        </p:nvSpPr>
        <p:spPr>
          <a:xfrm>
            <a:off x="5018859" y="4125570"/>
            <a:ext cx="17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Azure</a:t>
            </a:r>
          </a:p>
        </p:txBody>
      </p:sp>
      <p:pic>
        <p:nvPicPr>
          <p:cNvPr id="47" name="Imagem 46" descr="Logotipo&#10;&#10;Descrição gerada automaticamente">
            <a:extLst>
              <a:ext uri="{FF2B5EF4-FFF2-40B4-BE49-F238E27FC236}">
                <a16:creationId xmlns:a16="http://schemas.microsoft.com/office/drawing/2014/main" id="{F97F6B65-A07D-4EFF-A9EE-F7A72E838B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13" y="4773320"/>
            <a:ext cx="1382281" cy="138228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E578DAA3-AF16-4A55-84D3-17CE7E758005}"/>
              </a:ext>
            </a:extLst>
          </p:cNvPr>
          <p:cNvSpPr txBox="1"/>
          <p:nvPr/>
        </p:nvSpPr>
        <p:spPr>
          <a:xfrm>
            <a:off x="8952607" y="1361915"/>
            <a:ext cx="216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Passageiro do Metro</a:t>
            </a:r>
          </a:p>
        </p:txBody>
      </p:sp>
      <p:pic>
        <p:nvPicPr>
          <p:cNvPr id="50" name="Imagem 49" descr="Imagem em preto e branco&#10;&#10;Descrição gerada automaticamente">
            <a:extLst>
              <a:ext uri="{FF2B5EF4-FFF2-40B4-BE49-F238E27FC236}">
                <a16:creationId xmlns:a16="http://schemas.microsoft.com/office/drawing/2014/main" id="{90EAEAE5-3A7E-4E4D-98FE-79522488F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72" y="2216956"/>
            <a:ext cx="1067392" cy="1067392"/>
          </a:xfrm>
          <a:prstGeom prst="rect">
            <a:avLst/>
          </a:prstGeom>
        </p:spPr>
      </p:pic>
      <p:pic>
        <p:nvPicPr>
          <p:cNvPr id="51" name="Imagem 50" descr="Uma imagem contendo Forma&#10;&#10;Descrição gerada automaticamente">
            <a:extLst>
              <a:ext uri="{FF2B5EF4-FFF2-40B4-BE49-F238E27FC236}">
                <a16:creationId xmlns:a16="http://schemas.microsoft.com/office/drawing/2014/main" id="{106D3E00-F0E5-449C-B9C6-866C49510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33" y="2271178"/>
            <a:ext cx="946590" cy="946590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47E04AC-95B2-4FE0-8ACE-E34271CD03E3}"/>
              </a:ext>
            </a:extLst>
          </p:cNvPr>
          <p:cNvSpPr/>
          <p:nvPr/>
        </p:nvSpPr>
        <p:spPr>
          <a:xfrm>
            <a:off x="4482708" y="1847534"/>
            <a:ext cx="2705145" cy="1888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C2A384A-9CAF-4715-93F5-60B071712311}"/>
              </a:ext>
            </a:extLst>
          </p:cNvPr>
          <p:cNvSpPr txBox="1"/>
          <p:nvPr/>
        </p:nvSpPr>
        <p:spPr>
          <a:xfrm>
            <a:off x="5625541" y="1273258"/>
            <a:ext cx="6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AWS</a:t>
            </a:r>
          </a:p>
        </p:txBody>
      </p:sp>
      <p:pic>
        <p:nvPicPr>
          <p:cNvPr id="55" name="Imagem 54" descr="Logotipo&#10;&#10;Descrição gerada automaticamente">
            <a:extLst>
              <a:ext uri="{FF2B5EF4-FFF2-40B4-BE49-F238E27FC236}">
                <a16:creationId xmlns:a16="http://schemas.microsoft.com/office/drawing/2014/main" id="{4C6901A9-F5B6-4744-9F21-70F07AD53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4" y="2238759"/>
            <a:ext cx="633686" cy="633686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C7717DA-39C4-40E0-B4D6-4AF72E140B47}"/>
              </a:ext>
            </a:extLst>
          </p:cNvPr>
          <p:cNvSpPr/>
          <p:nvPr/>
        </p:nvSpPr>
        <p:spPr>
          <a:xfrm>
            <a:off x="4750916" y="2118819"/>
            <a:ext cx="1515958" cy="1556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9464B90E-08C2-418A-84B8-D681C5C425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30" y="2238759"/>
            <a:ext cx="483315" cy="677743"/>
          </a:xfrm>
          <a:prstGeom prst="rect">
            <a:avLst/>
          </a:prstGeom>
        </p:spPr>
      </p:pic>
      <p:pic>
        <p:nvPicPr>
          <p:cNvPr id="58" name="Imagem 57" descr="Logotipo&#10;&#10;Descrição gerada automaticamente">
            <a:extLst>
              <a:ext uri="{FF2B5EF4-FFF2-40B4-BE49-F238E27FC236}">
                <a16:creationId xmlns:a16="http://schemas.microsoft.com/office/drawing/2014/main" id="{AA2485F9-77F8-49D2-B41D-0FB3E67D5A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4" y="2872445"/>
            <a:ext cx="633686" cy="633686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3E16EC37-F466-4855-9312-9ED75FC415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98" y="3017536"/>
            <a:ext cx="818275" cy="409138"/>
          </a:xfrm>
          <a:prstGeom prst="rect">
            <a:avLst/>
          </a:prstGeom>
        </p:spPr>
      </p:pic>
      <p:pic>
        <p:nvPicPr>
          <p:cNvPr id="60" name="Imagem 59" descr="Forma, Círculo&#10;&#10;Descrição gerada automaticamente">
            <a:extLst>
              <a:ext uri="{FF2B5EF4-FFF2-40B4-BE49-F238E27FC236}">
                <a16:creationId xmlns:a16="http://schemas.microsoft.com/office/drawing/2014/main" id="{E08A2662-CBE5-4868-AD4E-54C509C053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09" y="2973707"/>
            <a:ext cx="531339" cy="532424"/>
          </a:xfrm>
          <a:prstGeom prst="rect">
            <a:avLst/>
          </a:prstGeom>
        </p:spPr>
      </p:pic>
      <p:pic>
        <p:nvPicPr>
          <p:cNvPr id="61" name="Imagem 60" descr="Logotipo&#10;&#10;Descrição gerada automaticamente">
            <a:extLst>
              <a:ext uri="{FF2B5EF4-FFF2-40B4-BE49-F238E27FC236}">
                <a16:creationId xmlns:a16="http://schemas.microsoft.com/office/drawing/2014/main" id="{AAA46B16-C192-437B-99A6-5F731CAF8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63" y="1849273"/>
            <a:ext cx="843809" cy="843809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D1391AF9-C52C-493D-BCEC-554436EF3DFE}"/>
              </a:ext>
            </a:extLst>
          </p:cNvPr>
          <p:cNvSpPr txBox="1"/>
          <p:nvPr/>
        </p:nvSpPr>
        <p:spPr>
          <a:xfrm>
            <a:off x="5382752" y="1533192"/>
            <a:ext cx="101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Instância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87CA653-7FF4-4BBD-B29A-235F344EC41F}"/>
              </a:ext>
            </a:extLst>
          </p:cNvPr>
          <p:cNvSpPr/>
          <p:nvPr/>
        </p:nvSpPr>
        <p:spPr>
          <a:xfrm>
            <a:off x="4101696" y="1569811"/>
            <a:ext cx="3458818" cy="2296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 descr="Logotipo, nome da empresa&#10;&#10;Descrição gerada automaticamente">
            <a:extLst>
              <a:ext uri="{FF2B5EF4-FFF2-40B4-BE49-F238E27FC236}">
                <a16:creationId xmlns:a16="http://schemas.microsoft.com/office/drawing/2014/main" id="{9432AFCC-0981-4898-937D-05C8FF5302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36" y="548686"/>
            <a:ext cx="637250" cy="637250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02E2624E-1003-4A84-A727-E58B687BB7B5}"/>
              </a:ext>
            </a:extLst>
          </p:cNvPr>
          <p:cNvSpPr/>
          <p:nvPr/>
        </p:nvSpPr>
        <p:spPr>
          <a:xfrm>
            <a:off x="5423216" y="483574"/>
            <a:ext cx="950847" cy="767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962AD0F-91DF-41D6-82AB-46379C11D34B}"/>
              </a:ext>
            </a:extLst>
          </p:cNvPr>
          <p:cNvSpPr txBox="1"/>
          <p:nvPr/>
        </p:nvSpPr>
        <p:spPr>
          <a:xfrm>
            <a:off x="5403930" y="43326"/>
            <a:ext cx="10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Slack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FC7BB96-D2C9-47E2-BC33-A3D4BD0D1135}"/>
              </a:ext>
            </a:extLst>
          </p:cNvPr>
          <p:cNvCxnSpPr>
            <a:cxnSpLocks/>
          </p:cNvCxnSpPr>
          <p:nvPr/>
        </p:nvCxnSpPr>
        <p:spPr>
          <a:xfrm>
            <a:off x="2645605" y="3907672"/>
            <a:ext cx="1462498" cy="1251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8A95DE9A-7B6A-4E76-8753-1631AD9BA61E}"/>
              </a:ext>
            </a:extLst>
          </p:cNvPr>
          <p:cNvCxnSpPr>
            <a:cxnSpLocks/>
          </p:cNvCxnSpPr>
          <p:nvPr/>
        </p:nvCxnSpPr>
        <p:spPr>
          <a:xfrm flipV="1">
            <a:off x="5898639" y="3472036"/>
            <a:ext cx="7222" cy="744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F830D955-4214-4C3D-BC90-C3C28CB239C3}"/>
              </a:ext>
            </a:extLst>
          </p:cNvPr>
          <p:cNvCxnSpPr>
            <a:cxnSpLocks/>
          </p:cNvCxnSpPr>
          <p:nvPr/>
        </p:nvCxnSpPr>
        <p:spPr>
          <a:xfrm flipH="1">
            <a:off x="7237194" y="2924358"/>
            <a:ext cx="1049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54CF2114-FB0F-4D8B-9662-907246EBBD7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6374063" y="867449"/>
            <a:ext cx="459328" cy="1114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0506A0F-8348-4064-AD5C-3EA3642AA677}"/>
              </a:ext>
            </a:extLst>
          </p:cNvPr>
          <p:cNvCxnSpPr>
            <a:cxnSpLocks/>
          </p:cNvCxnSpPr>
          <p:nvPr/>
        </p:nvCxnSpPr>
        <p:spPr>
          <a:xfrm flipV="1">
            <a:off x="3417250" y="743847"/>
            <a:ext cx="2025848" cy="1692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8BD1C23F-B0E2-42DA-8A18-FE27880455D4}"/>
              </a:ext>
            </a:extLst>
          </p:cNvPr>
          <p:cNvSpPr/>
          <p:nvPr/>
        </p:nvSpPr>
        <p:spPr>
          <a:xfrm>
            <a:off x="8267826" y="1749795"/>
            <a:ext cx="3393438" cy="2020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33BBEB5-1C8B-46DE-83B3-6EF6B77C7996}"/>
              </a:ext>
            </a:extLst>
          </p:cNvPr>
          <p:cNvSpPr txBox="1"/>
          <p:nvPr/>
        </p:nvSpPr>
        <p:spPr>
          <a:xfrm>
            <a:off x="5280964" y="1856543"/>
            <a:ext cx="695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8668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Leme</dc:creator>
  <cp:lastModifiedBy>Erick Leme</cp:lastModifiedBy>
  <cp:revision>19</cp:revision>
  <dcterms:created xsi:type="dcterms:W3CDTF">2020-10-20T13:45:21Z</dcterms:created>
  <dcterms:modified xsi:type="dcterms:W3CDTF">2020-10-26T17:26:38Z</dcterms:modified>
</cp:coreProperties>
</file>