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63" r:id="rId3"/>
    <p:sldId id="285" r:id="rId4"/>
    <p:sldId id="288" r:id="rId5"/>
    <p:sldId id="289" r:id="rId6"/>
    <p:sldId id="314" r:id="rId7"/>
    <p:sldId id="332" r:id="rId8"/>
    <p:sldId id="320" r:id="rId9"/>
    <p:sldId id="335" r:id="rId10"/>
    <p:sldId id="312" r:id="rId11"/>
    <p:sldId id="292" r:id="rId12"/>
    <p:sldId id="291" r:id="rId13"/>
    <p:sldId id="324" r:id="rId14"/>
    <p:sldId id="336" r:id="rId15"/>
    <p:sldId id="334" r:id="rId16"/>
    <p:sldId id="330" r:id="rId17"/>
  </p:sldIdLst>
  <p:sldSz cx="9144000" cy="5143500" type="screen16x9"/>
  <p:notesSz cx="6858000" cy="9144000"/>
  <p:embeddedFontLs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Bahnschrift" panose="020B0502040204020203" pitchFamily="34" charset="0"/>
      <p:regular r:id="rId24"/>
      <p:bold r:id="rId25"/>
    </p:embeddedFont>
    <p:embeddedFont>
      <p:font typeface="Gadugi" panose="020B0502040204020203" pitchFamily="34" charset="0"/>
      <p:regular r:id="rId26"/>
      <p:bold r:id="rId27"/>
    </p:embeddedFont>
    <p:embeddedFont>
      <p:font typeface="Roboto Thin" panose="020B0604020202020204" charset="0"/>
      <p:regular r:id="rId28"/>
      <p:bold r:id="rId29"/>
      <p:italic r:id="rId30"/>
      <p:boldItalic r:id="rId31"/>
    </p:embeddedFont>
    <p:embeddedFont>
      <p:font typeface="Roboto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7F7F7F"/>
    <a:srgbClr val="A6A6A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-2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-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66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8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9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40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4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0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0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4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073427"/>
            <a:ext cx="6475457" cy="171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/>
              <a:t>GERAÇÃO DE</a:t>
            </a:r>
            <a:br>
              <a:rPr lang="pt-BR" sz="4400" dirty="0" smtClean="0"/>
            </a:br>
            <a:r>
              <a:rPr lang="pt-BR" sz="4400" dirty="0" smtClean="0"/>
              <a:t>LOGS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BOT VIA TELEGRAM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72817"/>
            <a:ext cx="6475457" cy="162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INSTITUCIONAL &amp;</a:t>
            </a:r>
            <a:br>
              <a:rPr lang="pt-BR" sz="4400" dirty="0" smtClean="0">
                <a:sym typeface="Josefin Sans"/>
              </a:rPr>
            </a:br>
            <a:r>
              <a:rPr lang="pt-BR" sz="4400" dirty="0" smtClean="0">
                <a:sym typeface="Josefin Sans"/>
              </a:rPr>
              <a:t>DASHBOARD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5;p20"/>
          <p:cNvSpPr txBox="1">
            <a:spLocks/>
          </p:cNvSpPr>
          <p:nvPr/>
        </p:nvSpPr>
        <p:spPr>
          <a:xfrm>
            <a:off x="1061779" y="175701"/>
            <a:ext cx="4176971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TESTES DE CARGA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9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752600"/>
            <a:ext cx="3973365" cy="31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800" dirty="0" smtClean="0"/>
              <a:t>POR QUE UTILIZAR?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200" dirty="0" smtClean="0"/>
              <a:t>- Qualidade de software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Picos de usuários no sistema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Avaliar resultados de acordo com o esperado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- </a:t>
            </a:r>
            <a:r>
              <a:rPr lang="pt-BR" sz="2200" dirty="0" smtClean="0"/>
              <a:t>Ferramenta gratuita e open </a:t>
            </a:r>
            <a:r>
              <a:rPr lang="pt-BR" sz="2200" dirty="0" err="1" smtClean="0"/>
              <a:t>source</a:t>
            </a:r>
            <a:endParaRPr sz="2200" dirty="0">
              <a:sym typeface="Josefin Sans"/>
            </a:endParaRPr>
          </a:p>
        </p:txBody>
      </p:sp>
      <p:cxnSp>
        <p:nvCxnSpPr>
          <p:cNvPr id="10" name="Google Shape;327;p20"/>
          <p:cNvCxnSpPr/>
          <p:nvPr/>
        </p:nvCxnSpPr>
        <p:spPr>
          <a:xfrm flipH="1">
            <a:off x="4616310" y="2351314"/>
            <a:ext cx="3966" cy="237308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25;p20"/>
          <p:cNvSpPr txBox="1">
            <a:spLocks/>
          </p:cNvSpPr>
          <p:nvPr/>
        </p:nvSpPr>
        <p:spPr>
          <a:xfrm>
            <a:off x="4966432" y="1752599"/>
            <a:ext cx="3973365" cy="31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ONDE ATUA?</a:t>
            </a: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Nos pontos de vendas</a:t>
            </a:r>
          </a:p>
          <a:p>
            <a:r>
              <a:rPr lang="pt-BR" sz="2800" dirty="0" smtClean="0"/>
              <a:t>- Levantamento de dados das compras dos clientes</a:t>
            </a:r>
          </a:p>
          <a:p>
            <a:r>
              <a:rPr lang="pt-BR" sz="2800" dirty="0" smtClean="0"/>
              <a:t>- Limites de sistema</a:t>
            </a:r>
          </a:p>
          <a:p>
            <a:endParaRPr lang="pt-BR" sz="2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4" y="875392"/>
            <a:ext cx="2371572" cy="805697"/>
          </a:xfrm>
          <a:prstGeom prst="rect">
            <a:avLst/>
          </a:prstGeom>
          <a:solidFill>
            <a:srgbClr val="303030"/>
          </a:solidFill>
        </p:spPr>
      </p:pic>
    </p:spTree>
    <p:extLst>
      <p:ext uri="{BB962C8B-B14F-4D97-AF65-F5344CB8AC3E}">
        <p14:creationId xmlns:p14="http://schemas.microsoft.com/office/powerpoint/2010/main" val="20055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5;p20"/>
          <p:cNvSpPr txBox="1">
            <a:spLocks/>
          </p:cNvSpPr>
          <p:nvPr/>
        </p:nvSpPr>
        <p:spPr>
          <a:xfrm>
            <a:off x="1061779" y="175701"/>
            <a:ext cx="4838278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GESTÃO DO PROJETO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9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861457"/>
            <a:ext cx="3973365" cy="31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600" dirty="0" smtClean="0"/>
              <a:t>MICROSOFT PLANNER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sz="2200" dirty="0">
              <a:sym typeface="Josefin Sans"/>
            </a:endParaRPr>
          </a:p>
        </p:txBody>
      </p:sp>
      <p:cxnSp>
        <p:nvCxnSpPr>
          <p:cNvPr id="10" name="Google Shape;327;p20"/>
          <p:cNvCxnSpPr/>
          <p:nvPr/>
        </p:nvCxnSpPr>
        <p:spPr>
          <a:xfrm flipH="1">
            <a:off x="4616310" y="2460171"/>
            <a:ext cx="3966" cy="237308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25;p20"/>
          <p:cNvSpPr txBox="1">
            <a:spLocks/>
          </p:cNvSpPr>
          <p:nvPr/>
        </p:nvSpPr>
        <p:spPr>
          <a:xfrm>
            <a:off x="4966432" y="1861456"/>
            <a:ext cx="3973365" cy="31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GITHUB</a:t>
            </a: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r="22629"/>
          <a:stretch/>
        </p:blipFill>
        <p:spPr>
          <a:xfrm>
            <a:off x="110564" y="3241369"/>
            <a:ext cx="4415241" cy="10600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37" y="2460171"/>
            <a:ext cx="568568" cy="6315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40" y="2308572"/>
            <a:ext cx="763280" cy="779722"/>
          </a:xfrm>
          <a:prstGeom prst="rect">
            <a:avLst/>
          </a:prstGeom>
          <a:solidFill>
            <a:srgbClr val="303030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354" y="3241369"/>
            <a:ext cx="4220732" cy="115645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30" y="1041556"/>
            <a:ext cx="586552" cy="586552"/>
          </a:xfrm>
          <a:prstGeom prst="rect">
            <a:avLst/>
          </a:prstGeom>
          <a:solidFill>
            <a:srgbClr val="303030"/>
          </a:solidFill>
        </p:spPr>
      </p:pic>
      <p:sp>
        <p:nvSpPr>
          <p:cNvPr id="15" name="Google Shape;325;p20"/>
          <p:cNvSpPr txBox="1">
            <a:spLocks/>
          </p:cNvSpPr>
          <p:nvPr/>
        </p:nvSpPr>
        <p:spPr>
          <a:xfrm>
            <a:off x="2716879" y="1041556"/>
            <a:ext cx="3258651" cy="58655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Reuniões semanais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553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97971"/>
            <a:ext cx="774485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dirty="0" smtClean="0"/>
              <a:t>CONSIDERAÇOES: </a:t>
            </a:r>
            <a:br>
              <a:rPr lang="pt-BR" sz="2700" dirty="0" smtClean="0"/>
            </a:br>
            <a:r>
              <a:rPr lang="pt-BR" sz="2700" dirty="0"/>
              <a:t>	</a:t>
            </a:r>
            <a:r>
              <a:rPr lang="pt-BR" sz="2700" dirty="0" smtClean="0"/>
              <a:t>		</a:t>
            </a:r>
            <a:r>
              <a:rPr lang="pt-BR" sz="2700" dirty="0" smtClean="0"/>
              <a:t>PROJETO – HOME OFFICE</a:t>
            </a:r>
            <a:endParaRPr sz="27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111"/>
            <a:ext cx="2481403" cy="30987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52" y="1182609"/>
            <a:ext cx="3061459" cy="3101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3159740" y="1165765"/>
            <a:ext cx="2621464" cy="31109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4929689" y="1170378"/>
            <a:ext cx="2760580" cy="31017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6" y="1182609"/>
            <a:ext cx="2606124" cy="31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Web Designer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2990851"/>
            <a:ext cx="7698286" cy="2045606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</a:t>
            </a:r>
            <a:r>
              <a:rPr lang="en" sz="2800" dirty="0" smtClean="0">
                <a:solidFill>
                  <a:srgbClr val="00B0F0"/>
                </a:solidFill>
              </a:rPr>
              <a:t>filas, demora </a:t>
            </a:r>
            <a:r>
              <a:rPr lang="en" sz="2800" dirty="0">
                <a:solidFill>
                  <a:srgbClr val="00B0F0"/>
                </a:solidFill>
              </a:rPr>
              <a:t>para atendimento e desistência da </a:t>
            </a:r>
            <a:r>
              <a:rPr lang="en" sz="2800" dirty="0" smtClean="0">
                <a:solidFill>
                  <a:srgbClr val="00B0F0"/>
                </a:solidFill>
              </a:rPr>
              <a:t>compra em estabelecimentos de médio/pequeno porte.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92D050"/>
                </a:solidFill>
              </a:rPr>
              <a:t>KPRunnin</a:t>
            </a:r>
            <a:r>
              <a:rPr lang="pt-BR" sz="2650" dirty="0">
                <a:solidFill>
                  <a:srgbClr val="92D05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HIGH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="" xmlns:a16="http://schemas.microsoft.com/office/drawing/2014/main" id="{EA954568-830E-4114-A575-5A8F5CE2B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8490" r="6017" b="8036"/>
          <a:stretch/>
        </p:blipFill>
        <p:spPr>
          <a:xfrm>
            <a:off x="511629" y="878839"/>
            <a:ext cx="8044542" cy="418301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416877" y="3311817"/>
            <a:ext cx="7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Cliente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17029" y="3311817"/>
            <a:ext cx="160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Estabelecimento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54776" y="3311818"/>
            <a:ext cx="91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Compras</a:t>
            </a:r>
            <a:endParaRPr lang="pt-BR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DIAGRAMA DE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CLASSES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304721" y="1752600"/>
            <a:ext cx="3973365" cy="31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800" dirty="0" smtClean="0"/>
              <a:t>WINDOWS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</a:t>
            </a:r>
            <a:r>
              <a:rPr lang="pt-BR" sz="2800" dirty="0"/>
              <a:t>OSHI</a:t>
            </a:r>
            <a:br>
              <a:rPr lang="pt-BR" sz="2800" dirty="0"/>
            </a:br>
            <a:r>
              <a:rPr lang="pt-BR" sz="2800" dirty="0"/>
              <a:t>- Script de Instalação </a:t>
            </a:r>
            <a:br>
              <a:rPr lang="pt-BR" sz="2800" dirty="0"/>
            </a:br>
            <a:r>
              <a:rPr lang="pt-BR" sz="2800" dirty="0"/>
              <a:t>- JAR Executável</a:t>
            </a:r>
            <a:br>
              <a:rPr lang="pt-BR" sz="2800" dirty="0"/>
            </a:br>
            <a:r>
              <a:rPr lang="pt-BR" sz="2800" dirty="0"/>
              <a:t>- Alertas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" name="Google Shape;325;p20"/>
          <p:cNvSpPr txBox="1">
            <a:spLocks/>
          </p:cNvSpPr>
          <p:nvPr/>
        </p:nvSpPr>
        <p:spPr>
          <a:xfrm>
            <a:off x="1061779" y="175701"/>
            <a:ext cx="4555250" cy="69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cxnSp>
        <p:nvCxnSpPr>
          <p:cNvPr id="9" name="Google Shape;327;p20"/>
          <p:cNvCxnSpPr/>
          <p:nvPr/>
        </p:nvCxnSpPr>
        <p:spPr>
          <a:xfrm flipH="1">
            <a:off x="4616310" y="2351314"/>
            <a:ext cx="3966" cy="237308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11" name="Google Shape;325;p20"/>
          <p:cNvSpPr txBox="1">
            <a:spLocks/>
          </p:cNvSpPr>
          <p:nvPr/>
        </p:nvSpPr>
        <p:spPr>
          <a:xfrm>
            <a:off x="4966432" y="1752599"/>
            <a:ext cx="3973365" cy="31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Josefin Sans"/>
              <a:buNone/>
              <a:defRPr sz="54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 smtClean="0"/>
              <a:t>VIRTUAL MACHINE</a:t>
            </a:r>
          </a:p>
          <a:p>
            <a:r>
              <a:rPr lang="pt-BR" sz="2800" dirty="0" smtClean="0"/>
              <a:t>(Linux </a:t>
            </a:r>
            <a:r>
              <a:rPr lang="pt-BR" sz="2800" dirty="0" err="1" smtClean="0"/>
              <a:t>Ubuntu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OSHI</a:t>
            </a:r>
            <a:br>
              <a:rPr lang="pt-BR" sz="2800" dirty="0" smtClean="0"/>
            </a:br>
            <a:r>
              <a:rPr lang="pt-BR" sz="2800" dirty="0" smtClean="0"/>
              <a:t>- Script de Instalação </a:t>
            </a:r>
            <a:br>
              <a:rPr lang="pt-BR" sz="2800" dirty="0" smtClean="0"/>
            </a:br>
            <a:r>
              <a:rPr lang="pt-BR" sz="2800" dirty="0" smtClean="0"/>
              <a:t>- JAR Executável</a:t>
            </a:r>
            <a:br>
              <a:rPr lang="pt-BR" sz="2800" dirty="0" smtClean="0"/>
            </a:br>
            <a:r>
              <a:rPr lang="pt-BR" sz="2800" dirty="0" smtClean="0"/>
              <a:t>- Alertas</a:t>
            </a:r>
            <a:endParaRPr lang="pt-BR" sz="4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51" y="2394768"/>
            <a:ext cx="675092" cy="6750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15665" b="30348"/>
          <a:stretch/>
        </p:blipFill>
        <p:spPr>
          <a:xfrm>
            <a:off x="8154679" y="2351314"/>
            <a:ext cx="80554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129</Words>
  <Application>Microsoft Office PowerPoint</Application>
  <PresentationFormat>Apresentação na tela (16:9)</PresentationFormat>
  <Paragraphs>43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Josefin Sans</vt:lpstr>
      <vt:lpstr>Lucida Sans Unicode</vt:lpstr>
      <vt:lpstr>Bahnschrift</vt:lpstr>
      <vt:lpstr>Gadugi</vt:lpstr>
      <vt:lpstr>Roboto Thin</vt:lpstr>
      <vt:lpstr>Roboto Light</vt:lpstr>
      <vt:lpstr>GUY KAWASAKI</vt:lpstr>
      <vt:lpstr>PrimeLoitters: KPRunnin’</vt:lpstr>
      <vt:lpstr>Apresentação do PowerPoint</vt:lpstr>
      <vt:lpstr>Apresentação do PowerPoint</vt:lpstr>
      <vt:lpstr>PROBLEMA</vt:lpstr>
      <vt:lpstr>SOLUÇÃO</vt:lpstr>
      <vt:lpstr>HIGH LEVEL DESIGN</vt:lpstr>
      <vt:lpstr>STORYBOARD</vt:lpstr>
      <vt:lpstr>DIAGRAMA DE  CLASSES</vt:lpstr>
      <vt:lpstr>WINDOWS   - OSHI - Script de Instalação  - JAR Executável - Alertas</vt:lpstr>
      <vt:lpstr>GERAÇÃO DE LOGS</vt:lpstr>
      <vt:lpstr>BOT VIA TELEGRAM</vt:lpstr>
      <vt:lpstr>INSTITUCIONAL &amp; DASHBOARD</vt:lpstr>
      <vt:lpstr>POR QUE UTILIZAR?  - Qualidade de software - Picos de usuários no sistema - Avaliar resultados de acordo com o esperado - Ferramenta gratuita e open source</vt:lpstr>
      <vt:lpstr>MICROSOFT PLANNER  </vt:lpstr>
      <vt:lpstr>CONSIDERAÇOES:     PROJETO – HOME OFFICE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Conta da Microsoft</cp:lastModifiedBy>
  <cp:revision>67</cp:revision>
  <dcterms:modified xsi:type="dcterms:W3CDTF">2020-06-29T00:44:08Z</dcterms:modified>
</cp:coreProperties>
</file>