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EC7E3-9CE4-44E7-BEBD-C07704016699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415A-D3F2-4EAE-9225-C9DA7396C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34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1E1F-B7E3-4968-B39B-6CFB9EDC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202FE-FC58-46AC-9DF7-C755826B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AF9EB-D2FB-4A84-A271-6B83E714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40312-E40C-40A5-B523-A4F73ABC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AAA9E-D3E3-4233-B8C5-B45FA188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E122-2AE5-4139-A60E-2A65AD15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03C7E-CD85-4C1C-96EF-7540E58B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2E8BA-00B8-47CC-8C30-DB81AFE5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11311-7DC6-458B-A8F2-258E31B6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A5AB8-57D9-4A10-801A-A5076BB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CAB808-620F-4B92-B0E1-7DED9F18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C9A467-2F3A-474E-A08D-A2469B49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A888-5903-4E4D-AF84-0EAF8ED6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1B083-8D76-409F-977F-EDCCEF77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63E690-8519-474A-BF48-5ECDF0D3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7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57C15-878A-461A-9F32-971C0DB3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568AE-3D7D-4F78-8988-A8C9AB61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38C82-5BCA-4D33-9FFB-639CBD83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8C66-9A94-481E-AA1A-58270A1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59C55-0936-4580-B0E0-AB7DD22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9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CF82B-592C-45B1-82D0-C8C306D0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2C297F-0EC8-4CD4-960E-0A70684D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C5A32-45BC-4D95-A1AC-CB5B956D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AC7CE-FDF4-4A27-8DD3-544C23A3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48CE9-900C-44D3-B919-4FB162DC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1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854D3-D499-4EC7-B7E2-5D4C3B48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6BEA-51F8-4866-ADA9-934C5E538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566CB-7470-4945-9BD1-EFAFD765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491E52-FE63-4A2A-9CEE-276C487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7597CA-0CCF-47E0-BB79-2FD42808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A2EABB-3FDB-4104-B74B-EA4FDDF3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1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AFB9D-6C1F-4FFB-830B-B5A7F249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E9BDD-80F8-4D37-9945-93549B24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350DA1-4350-4148-B71B-7D7846F6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A03FAA-F536-441A-BBC6-CA8F4ED9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0EC963-304C-45F6-A169-6BBD3E38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151CE8-7B29-4491-B107-B24441B0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A40598-FADF-4E61-B077-BB55A10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0E6EFE-A954-4AC2-AA0C-DF6822C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8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71BFA-1B5C-402D-B5EE-B7BE161C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6C41B1-AF8D-40FA-821D-24F85996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CEE73B-14CF-4838-892A-83C898C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777293-9160-4A79-9B85-97A6B8F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EA2E89-D598-4443-A73A-57FCF1E1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AD31D6-29FF-487A-9032-21F15E4A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4C369-2A7C-409D-B7EF-97739517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8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247AD-5877-4126-B0D7-EA6846C9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34555-D11D-4E81-ADBC-7E67D360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36607-B41C-4121-8D33-47EE6AC6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6D8F2-A100-4DBD-9A60-20DF246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1C628-36F7-46AC-BC8F-1F7A312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BBA5D-A5EB-424E-B429-E4508D0F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B339-C73E-485A-B624-816A9ECA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0AF24E-1034-42D5-9443-136DE0C7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81E325-904C-48DD-A81B-C38F1237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2E70D4-86E4-4357-900F-692F40F0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49E0BA-02DB-4D82-9512-959064BE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103A9-20D2-4765-A170-36CC2BA4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2BC869-518D-40B4-9B4E-DDC7FD63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3BBD45-B486-43CA-AD3E-2792D015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0AF5C-F75D-44D1-80B6-B771734C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C8D-B8E4-438E-BCA3-5B1A323D141E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85FE5-1F01-4EFA-B05A-60AD8C88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A2D69-69BE-42D0-BB2D-57DD71C4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4B57-29C0-4598-AC36-40BEC9046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AF5D-F0A6-4D59-A24E-F68A90877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Primeloitters</a:t>
            </a:r>
            <a:r>
              <a:rPr lang="pt-BR" dirty="0"/>
              <a:t>: </a:t>
            </a:r>
            <a:r>
              <a:rPr lang="pt-BR" dirty="0" err="1"/>
              <a:t>KPRunnin</a:t>
            </a:r>
            <a:r>
              <a:rPr lang="pt-BR" dirty="0"/>
              <a:t>’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50CA1-AB52-4491-8870-2D7A14258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Henrique </a:t>
            </a:r>
          </a:p>
          <a:p>
            <a:r>
              <a:rPr lang="pt-BR" dirty="0" err="1"/>
              <a:t>Maycon</a:t>
            </a:r>
            <a:endParaRPr lang="pt-BR" dirty="0"/>
          </a:p>
          <a:p>
            <a:r>
              <a:rPr lang="pt-BR" dirty="0"/>
              <a:t>Oliver</a:t>
            </a:r>
          </a:p>
          <a:p>
            <a:r>
              <a:rPr lang="pt-BR" dirty="0"/>
              <a:t>Pedro</a:t>
            </a:r>
          </a:p>
          <a:p>
            <a:r>
              <a:rPr lang="pt-BR" dirty="0"/>
              <a:t>Ramon</a:t>
            </a:r>
          </a:p>
          <a:p>
            <a:r>
              <a:rPr lang="pt-BR" dirty="0"/>
              <a:t>(o que está em parênteses é comentário)</a:t>
            </a:r>
          </a:p>
          <a:p>
            <a:r>
              <a:rPr lang="pt-BR" dirty="0"/>
              <a:t>(Pedro foi mal por não fazer, não sou bom nisso ai fiz só o direcionamento e coisas pra completar)</a:t>
            </a:r>
          </a:p>
        </p:txBody>
      </p:sp>
    </p:spTree>
    <p:extLst>
      <p:ext uri="{BB962C8B-B14F-4D97-AF65-F5344CB8AC3E}">
        <p14:creationId xmlns:p14="http://schemas.microsoft.com/office/powerpoint/2010/main" val="16701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77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59904-1000-4A6F-BC8A-53886AD7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PrimeLoitters</a:t>
            </a:r>
          </a:p>
        </p:txBody>
      </p:sp>
      <p:pic>
        <p:nvPicPr>
          <p:cNvPr id="5" name="Espaço Reservado para Conteúdo 4" descr="Pessoa posando para foto em fundo azul&#10;&#10;Descrição gerada automaticamente">
            <a:extLst>
              <a:ext uri="{FF2B5EF4-FFF2-40B4-BE49-F238E27FC236}">
                <a16:creationId xmlns:a16="http://schemas.microsoft.com/office/drawing/2014/main" id="{2FACF854-93B9-4D8A-BA78-1C152D734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681038"/>
            <a:ext cx="2705100" cy="2705100"/>
          </a:xfrm>
        </p:spPr>
      </p:pic>
      <p:pic>
        <p:nvPicPr>
          <p:cNvPr id="7" name="Imagem 6" descr="Homem com a boca aberta&#10;&#10;Descrição gerada automaticamente">
            <a:extLst>
              <a:ext uri="{FF2B5EF4-FFF2-40B4-BE49-F238E27FC236}">
                <a16:creationId xmlns:a16="http://schemas.microsoft.com/office/drawing/2014/main" id="{3BBD4457-D2D1-4BD1-A687-72236FE84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81038"/>
            <a:ext cx="1776413" cy="1776413"/>
          </a:xfrm>
          <a:prstGeom prst="rect">
            <a:avLst/>
          </a:prstGeom>
        </p:spPr>
      </p:pic>
      <p:pic>
        <p:nvPicPr>
          <p:cNvPr id="9" name="Imagem 8" descr="Homem sentado em frente a mesa&#10;&#10;Descrição gerada automaticamente">
            <a:extLst>
              <a:ext uri="{FF2B5EF4-FFF2-40B4-BE49-F238E27FC236}">
                <a16:creationId xmlns:a16="http://schemas.microsoft.com/office/drawing/2014/main" id="{843587A2-F110-408B-890C-22825999E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681038"/>
            <a:ext cx="1776413" cy="1776413"/>
          </a:xfrm>
          <a:prstGeom prst="rect">
            <a:avLst/>
          </a:prstGeom>
        </p:spPr>
      </p:pic>
      <p:pic>
        <p:nvPicPr>
          <p:cNvPr id="11" name="Imagem 10" descr="Homem de uniforme e chapéu&#10;&#10;Descrição gerada automaticamente">
            <a:extLst>
              <a:ext uri="{FF2B5EF4-FFF2-40B4-BE49-F238E27FC236}">
                <a16:creationId xmlns:a16="http://schemas.microsoft.com/office/drawing/2014/main" id="{13CD7742-FBBD-44BC-8AB8-378BBBAA4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40000"/>
            <a:ext cx="3633788" cy="3633788"/>
          </a:xfrm>
          <a:prstGeom prst="rect">
            <a:avLst/>
          </a:prstGeom>
        </p:spPr>
      </p:pic>
      <p:pic>
        <p:nvPicPr>
          <p:cNvPr id="13" name="Imagem 12" descr="Homem sorrindo ao lado de um carro&#10;&#10;Descrição gerada automaticamente">
            <a:extLst>
              <a:ext uri="{FF2B5EF4-FFF2-40B4-BE49-F238E27FC236}">
                <a16:creationId xmlns:a16="http://schemas.microsoft.com/office/drawing/2014/main" id="{1EA2FD93-20CE-40CA-B461-4C8DE07F9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468688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93764" y="1863297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5070018" y="1839308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8900062" y="1864848"/>
            <a:ext cx="243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640250" y="2530923"/>
            <a:ext cx="1850146" cy="10452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5685058" y="2375545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9935048" y="2375546"/>
            <a:ext cx="1915931" cy="69902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8" name="Retângulo 18">
            <a:extLst>
              <a:ext uri="{FF2B5EF4-FFF2-40B4-BE49-F238E27FC236}">
                <a16:creationId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640250" y="4694332"/>
            <a:ext cx="1877356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9" name="Retângulo 22">
            <a:extLst>
              <a:ext uri="{FF2B5EF4-FFF2-40B4-BE49-F238E27FC236}">
                <a16:creationId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5669211" y="3508341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4117685" y="2898003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31" name="Retângulo 22">
            <a:extLst>
              <a:ext uri="{FF2B5EF4-FFF2-40B4-BE49-F238E27FC236}">
                <a16:creationId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5669211" y="5408696"/>
            <a:ext cx="2066048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32" name="Retângulo 15">
            <a:extLst>
              <a:ext uri="{FF2B5EF4-FFF2-40B4-BE49-F238E27FC236}">
                <a16:creationId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4109564" y="5177220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33" name="Retângulo 24">
            <a:extLst>
              <a:ext uri="{FF2B5EF4-FFF2-40B4-BE49-F238E27FC236}">
                <a16:creationId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9974890" y="3413476"/>
            <a:ext cx="1915931" cy="8439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9118" y="2784183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35" name="Retângulo 10">
            <a:extLst>
              <a:ext uri="{FF2B5EF4-FFF2-40B4-BE49-F238E27FC236}">
                <a16:creationId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226715" y="492252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6" name="Retângulo 24">
            <a:extLst>
              <a:ext uri="{FF2B5EF4-FFF2-40B4-BE49-F238E27FC236}">
                <a16:creationId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9595668" y="5477880"/>
            <a:ext cx="2205934" cy="101274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8244352" y="4565145"/>
            <a:ext cx="2728687" cy="101274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8276657" y="2832696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9F3066F1-9170-42CA-AF05-75FF2AEA4AC8}"/>
              </a:ext>
            </a:extLst>
          </p:cNvPr>
          <p:cNvSpPr txBox="1">
            <a:spLocks/>
          </p:cNvSpPr>
          <p:nvPr/>
        </p:nvSpPr>
        <p:spPr>
          <a:xfrm>
            <a:off x="517597" y="4101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Experiências	</a:t>
            </a:r>
          </a:p>
        </p:txBody>
      </p:sp>
    </p:spTree>
    <p:extLst>
      <p:ext uri="{BB962C8B-B14F-4D97-AF65-F5344CB8AC3E}">
        <p14:creationId xmlns:p14="http://schemas.microsoft.com/office/powerpoint/2010/main" val="40166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EDD8-EEBD-4133-A46B-5B731D8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observamos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C2D21-ADA7-4B7B-BFD6-2D7AF9F5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(acho q essa você fica melhor fazendo)</a:t>
            </a:r>
          </a:p>
          <a:p>
            <a:pPr marL="0" indent="0">
              <a:buNone/>
            </a:pPr>
            <a:r>
              <a:rPr lang="pt-BR" dirty="0"/>
              <a:t>(colocar trechos da visitação como citações para embasar a nossa problemática)</a:t>
            </a:r>
          </a:p>
        </p:txBody>
      </p:sp>
    </p:spTree>
    <p:extLst>
      <p:ext uri="{BB962C8B-B14F-4D97-AF65-F5344CB8AC3E}">
        <p14:creationId xmlns:p14="http://schemas.microsoft.com/office/powerpoint/2010/main" val="317795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5FFF6-E5C5-4DD3-8395-4E0D16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buscamos solucionar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39064-57D6-4543-BAE0-A9386DB4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(Aqui nos explanamos como vamos pegar o problema e dar uma solução a ele mas sem entrar na solução em si, então, eu proponho mais focar nos pontos que serão o principal do projeto, como monitorar máquina e servidor e realizar testes)</a:t>
            </a:r>
          </a:p>
          <a:p>
            <a:r>
              <a:rPr lang="pt-BR" dirty="0"/>
              <a:t>(Mais um slide de transição entre o problema e a solução então não precisa ter </a:t>
            </a:r>
            <a:r>
              <a:rPr lang="pt-BR"/>
              <a:t>muita coisa)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11D2B-2FDF-4B31-8DC4-4219E0D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KPRunnin</a:t>
            </a:r>
            <a:r>
              <a:rPr lang="pt-BR" dirty="0"/>
              <a:t> ’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28F17-9C8D-472D-BA5A-56DB4A2A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(Aqui explanamos o como vamos resolver focando então em como o </a:t>
            </a:r>
            <a:r>
              <a:rPr lang="pt-BR" dirty="0" err="1"/>
              <a:t>KPRunnin</a:t>
            </a:r>
            <a:r>
              <a:rPr lang="pt-BR" dirty="0"/>
              <a:t>’ vai funcionar)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1" y="2875280"/>
            <a:ext cx="1596014" cy="15960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4A9221-A651-4291-B7BE-65081D83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09" y="3176075"/>
            <a:ext cx="2895625" cy="10536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2A86A9-3F22-4490-A2BE-B11716ED577E}"/>
              </a:ext>
            </a:extLst>
          </p:cNvPr>
          <p:cNvSpPr txBox="1"/>
          <p:nvPr/>
        </p:nvSpPr>
        <p:spPr>
          <a:xfrm>
            <a:off x="7089913" y="287528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KPRunnin</a:t>
            </a:r>
            <a:r>
              <a:rPr lang="pt-BR" dirty="0"/>
              <a:t>’ busca realizar monitoramento de máquina e servidores de mercados que possuam servidor interno, oferecendo aos clientes ferramentas que conseguem detectar a performance em picos de uso</a:t>
            </a:r>
          </a:p>
        </p:txBody>
      </p:sp>
    </p:spTree>
    <p:extLst>
      <p:ext uri="{BB962C8B-B14F-4D97-AF65-F5344CB8AC3E}">
        <p14:creationId xmlns:p14="http://schemas.microsoft.com/office/powerpoint/2010/main" val="3496916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Tema do Office</vt:lpstr>
      <vt:lpstr>Primeloitters: KPRunnin’</vt:lpstr>
      <vt:lpstr>PrimeLoitters</vt:lpstr>
      <vt:lpstr>Apresentação do PowerPoint</vt:lpstr>
      <vt:lpstr>O que observamos</vt:lpstr>
      <vt:lpstr>Como buscamos solucionar</vt:lpstr>
      <vt:lpstr>KPRunnin 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dc:creator>OLIVER GABRIEL RODRIGUES LIMA .</dc:creator>
  <cp:lastModifiedBy>OLIVER GABRIEL RODRIGUES LIMA .</cp:lastModifiedBy>
  <cp:revision>3</cp:revision>
  <dcterms:created xsi:type="dcterms:W3CDTF">2020-03-14T00:00:36Z</dcterms:created>
  <dcterms:modified xsi:type="dcterms:W3CDTF">2020-03-14T00:24:00Z</dcterms:modified>
</cp:coreProperties>
</file>