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9"/>
  </p:notesMasterIdLst>
  <p:sldIdLst>
    <p:sldId id="256" r:id="rId2"/>
    <p:sldId id="263" r:id="rId3"/>
    <p:sldId id="285" r:id="rId4"/>
    <p:sldId id="287" r:id="rId5"/>
    <p:sldId id="257" r:id="rId6"/>
    <p:sldId id="288" r:id="rId7"/>
    <p:sldId id="258" r:id="rId8"/>
    <p:sldId id="289" r:id="rId9"/>
    <p:sldId id="290" r:id="rId10"/>
    <p:sldId id="291" r:id="rId11"/>
    <p:sldId id="293" r:id="rId12"/>
    <p:sldId id="292" r:id="rId13"/>
    <p:sldId id="294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1" r:id="rId28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30"/>
    </p:embeddedFont>
    <p:embeddedFont>
      <p:font typeface="Gadugi" panose="020B0502040204020203" pitchFamily="34" charset="0"/>
      <p:regular r:id="rId31"/>
      <p:bold r:id="rId32"/>
    </p:embeddedFont>
    <p:embeddedFont>
      <p:font typeface="Josefin Sans" panose="020B0604020202020204" charset="0"/>
      <p:regular r:id="rId33"/>
      <p:bold r:id="rId34"/>
      <p:italic r:id="rId35"/>
      <p:boldItalic r:id="rId36"/>
    </p:embeddedFont>
    <p:embeddedFont>
      <p:font typeface="Lucida Sans Unicode" panose="020B0602030504020204" pitchFamily="34" charset="0"/>
      <p:regular r:id="rId37"/>
    </p:embeddedFont>
    <p:embeddedFont>
      <p:font typeface="MV Boli" panose="02000500030200090000" pitchFamily="2" charset="0"/>
      <p:regular r:id="rId38"/>
    </p:embeddedFont>
    <p:embeddedFont>
      <p:font typeface="Roboto Light" pitchFamily="2" charset="0"/>
      <p:regular r:id="rId39"/>
      <p:bold r:id="rId40"/>
      <p:italic r:id="rId41"/>
      <p:boldItalic r:id="rId42"/>
    </p:embeddedFont>
    <p:embeddedFont>
      <p:font typeface="Roboto Thin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28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775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77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719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2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11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8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071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43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5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82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66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329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70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46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7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5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LEAN CANVAS UX</a:t>
            </a:r>
            <a:endParaRPr sz="48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Atendente de caixa</a:t>
            </a:r>
            <a:endParaRPr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" r="348" b="57818"/>
          <a:stretch/>
        </p:blipFill>
        <p:spPr>
          <a:xfrm>
            <a:off x="292329" y="1667335"/>
            <a:ext cx="1418315" cy="1674086"/>
          </a:xfrm>
          <a:prstGeom prst="rect">
            <a:avLst/>
          </a:prstGeom>
        </p:spPr>
      </p:pic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808571" y="525322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atendente de caixa, </a:t>
            </a:r>
            <a:r>
              <a:rPr lang="pt-BR" sz="2000" b="1" dirty="0"/>
              <a:t>quero</a:t>
            </a:r>
            <a:r>
              <a:rPr lang="pt-BR" sz="2000" dirty="0"/>
              <a:t> que minha aplicação de compras não trave </a:t>
            </a:r>
            <a:r>
              <a:rPr lang="pt-BR" sz="2000" b="1" dirty="0"/>
              <a:t>para</a:t>
            </a:r>
            <a:r>
              <a:rPr lang="pt-BR" sz="2000" dirty="0"/>
              <a:t> não atrasar o atendimento e crescimento da fila de espera, </a:t>
            </a:r>
            <a:r>
              <a:rPr lang="pt-BR" sz="2000" b="1" dirty="0"/>
              <a:t>pois</a:t>
            </a:r>
            <a:r>
              <a:rPr lang="pt-BR" sz="2000" dirty="0"/>
              <a:t> ocasiona reclamação e perda dos clientes.</a:t>
            </a:r>
          </a:p>
          <a:p>
            <a:endParaRPr lang="pt-BR" dirty="0"/>
          </a:p>
        </p:txBody>
      </p:sp>
      <p:sp>
        <p:nvSpPr>
          <p:cNvPr id="10" name="Google Shape;361;p23"/>
          <p:cNvSpPr txBox="1">
            <a:spLocks/>
          </p:cNvSpPr>
          <p:nvPr/>
        </p:nvSpPr>
        <p:spPr>
          <a:xfrm>
            <a:off x="1808571" y="2767779"/>
            <a:ext cx="6693171" cy="15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 dirty="0"/>
              <a:t>Para</a:t>
            </a:r>
            <a:r>
              <a:rPr lang="pt-BR" sz="2000" dirty="0"/>
              <a:t> que minha aplicação não trave, </a:t>
            </a:r>
            <a:r>
              <a:rPr lang="pt-BR" sz="2000" b="1" dirty="0"/>
              <a:t>enquanto </a:t>
            </a:r>
            <a:r>
              <a:rPr lang="pt-BR" sz="2000" dirty="0"/>
              <a:t>atendente de caixa, </a:t>
            </a:r>
            <a:r>
              <a:rPr lang="pt-BR" sz="2000" b="1" dirty="0"/>
              <a:t>eu quero </a:t>
            </a:r>
            <a:r>
              <a:rPr lang="pt-BR" sz="2000" dirty="0"/>
              <a:t>uma aplicação que monitore os níveis de hardware </a:t>
            </a:r>
            <a:r>
              <a:rPr lang="pt-BR" sz="2000" b="1" dirty="0"/>
              <a:t>para </a:t>
            </a:r>
            <a:r>
              <a:rPr lang="pt-BR" sz="2000" dirty="0"/>
              <a:t>que eu tenha uma previsão de quando meu sistema poderá travar.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1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Gerente de Loja</a:t>
            </a:r>
          </a:p>
        </p:txBody>
      </p:sp>
    </p:spTree>
    <p:extLst>
      <p:ext uri="{BB962C8B-B14F-4D97-AF65-F5344CB8AC3E}">
        <p14:creationId xmlns:p14="http://schemas.microsoft.com/office/powerpoint/2010/main" val="8841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808571" y="525322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gerente de loja, </a:t>
            </a:r>
            <a:r>
              <a:rPr lang="pt-BR" sz="2000" b="1" dirty="0"/>
              <a:t>quero</a:t>
            </a:r>
            <a:r>
              <a:rPr lang="pt-BR" sz="2000" dirty="0"/>
              <a:t> que meus caixas atendam com agilidade e rapidez </a:t>
            </a:r>
            <a:r>
              <a:rPr lang="pt-BR" sz="2000" b="1" dirty="0"/>
              <a:t>para</a:t>
            </a:r>
            <a:r>
              <a:rPr lang="pt-BR" sz="2000" dirty="0"/>
              <a:t> não ter perdas e insatisfação de clientes, </a:t>
            </a:r>
            <a:r>
              <a:rPr lang="pt-BR" sz="2000" b="1" dirty="0"/>
              <a:t>pois</a:t>
            </a:r>
            <a:r>
              <a:rPr lang="pt-BR" sz="2000" dirty="0"/>
              <a:t> ocasiona perda de fidelidade e déficit da receita.</a:t>
            </a:r>
          </a:p>
          <a:p>
            <a:endParaRPr lang="pt-BR" dirty="0"/>
          </a:p>
        </p:txBody>
      </p:sp>
      <p:sp>
        <p:nvSpPr>
          <p:cNvPr id="10" name="Google Shape;361;p23"/>
          <p:cNvSpPr txBox="1">
            <a:spLocks/>
          </p:cNvSpPr>
          <p:nvPr/>
        </p:nvSpPr>
        <p:spPr>
          <a:xfrm>
            <a:off x="1808571" y="2767779"/>
            <a:ext cx="6878229" cy="193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 dirty="0"/>
              <a:t>Para</a:t>
            </a:r>
            <a:r>
              <a:rPr lang="pt-BR" sz="2000" dirty="0"/>
              <a:t> que meus caixas atendam com agilidade e rapidez, </a:t>
            </a:r>
            <a:r>
              <a:rPr lang="pt-BR" sz="2000" b="1" dirty="0"/>
              <a:t>enquanto</a:t>
            </a:r>
            <a:r>
              <a:rPr lang="pt-BR" sz="2000" dirty="0"/>
              <a:t> gerente de loja, </a:t>
            </a:r>
            <a:r>
              <a:rPr lang="pt-BR" sz="2000" b="1" dirty="0"/>
              <a:t>eu quero</a:t>
            </a:r>
            <a:r>
              <a:rPr lang="pt-BR" sz="2000" dirty="0"/>
              <a:t> uma aplicação que me auxilie a monitorar a aplicação de compras dos meus atendentes, </a:t>
            </a:r>
            <a:r>
              <a:rPr lang="pt-BR" sz="2000" b="1" dirty="0"/>
              <a:t>para</a:t>
            </a:r>
            <a:r>
              <a:rPr lang="pt-BR" sz="2000" dirty="0"/>
              <a:t> que eu consiga evitar que os sistemas travem e o atendimento flua sem congelamento.</a:t>
            </a:r>
          </a:p>
        </p:txBody>
      </p:sp>
      <p:pic>
        <p:nvPicPr>
          <p:cNvPr id="7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4C2595DE-28D5-469C-8232-894ADFEF7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82"/>
          <a:stretch/>
        </p:blipFill>
        <p:spPr>
          <a:xfrm>
            <a:off x="242166" y="1667336"/>
            <a:ext cx="1529490" cy="16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Responsável de Suporte</a:t>
            </a:r>
          </a:p>
        </p:txBody>
      </p:sp>
    </p:spTree>
    <p:extLst>
      <p:ext uri="{BB962C8B-B14F-4D97-AF65-F5344CB8AC3E}">
        <p14:creationId xmlns:p14="http://schemas.microsoft.com/office/powerpoint/2010/main" val="2264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93BAE167-8CD4-4D44-A4B7-8F072081D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706"/>
          <a:stretch/>
        </p:blipFill>
        <p:spPr>
          <a:xfrm>
            <a:off x="121234" y="1604342"/>
            <a:ext cx="1668879" cy="1800072"/>
          </a:xfrm>
          <a:prstGeom prst="rect">
            <a:avLst/>
          </a:prstGeom>
        </p:spPr>
      </p:pic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808571" y="525322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responsável de suporte da loja, </a:t>
            </a:r>
            <a:r>
              <a:rPr lang="pt-BR" sz="2000" b="1" dirty="0"/>
              <a:t>quero</a:t>
            </a:r>
            <a:r>
              <a:rPr lang="pt-BR" sz="2000" dirty="0"/>
              <a:t> uma aplicação que monitore o computador dos atendentes </a:t>
            </a:r>
            <a:r>
              <a:rPr lang="pt-BR" sz="2000" b="1" dirty="0"/>
              <a:t>para</a:t>
            </a:r>
            <a:r>
              <a:rPr lang="pt-BR" sz="2000" dirty="0"/>
              <a:t> não precisar realizar contínuas manutenções.</a:t>
            </a:r>
          </a:p>
        </p:txBody>
      </p:sp>
      <p:sp>
        <p:nvSpPr>
          <p:cNvPr id="10" name="Google Shape;361;p23"/>
          <p:cNvSpPr txBox="1">
            <a:spLocks/>
          </p:cNvSpPr>
          <p:nvPr/>
        </p:nvSpPr>
        <p:spPr>
          <a:xfrm>
            <a:off x="1808571" y="2767779"/>
            <a:ext cx="6878229" cy="193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 dirty="0"/>
              <a:t>Para</a:t>
            </a:r>
            <a:r>
              <a:rPr lang="pt-BR" sz="2000" dirty="0"/>
              <a:t> que os caixas não congele, </a:t>
            </a:r>
            <a:r>
              <a:rPr lang="pt-BR" sz="2000" b="1" dirty="0"/>
              <a:t>enquanto</a:t>
            </a:r>
            <a:r>
              <a:rPr lang="pt-BR" sz="2000" dirty="0"/>
              <a:t> responsável de suporte da loja, </a:t>
            </a:r>
            <a:r>
              <a:rPr lang="pt-BR" sz="2000" b="1" dirty="0"/>
              <a:t>eu quero</a:t>
            </a:r>
            <a:r>
              <a:rPr lang="pt-BR" sz="2000" dirty="0"/>
              <a:t> uma aplicação que retorne dados de monitoramento do sistema operacional, </a:t>
            </a:r>
            <a:r>
              <a:rPr lang="pt-BR" sz="2000" b="1" dirty="0"/>
              <a:t>para </a:t>
            </a:r>
            <a:r>
              <a:rPr lang="pt-BR" sz="2000" dirty="0"/>
              <a:t>que seja possível prever quando ocorrerá um travamento do sistema e que seja possível evitar e não ocasionar filas nas lojas.</a:t>
            </a:r>
          </a:p>
        </p:txBody>
      </p:sp>
    </p:spTree>
    <p:extLst>
      <p:ext uri="{BB962C8B-B14F-4D97-AF65-F5344CB8AC3E}">
        <p14:creationId xmlns:p14="http://schemas.microsoft.com/office/powerpoint/2010/main" val="16196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PROTO-PERSONA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Responsável de Suporte</a:t>
            </a:r>
          </a:p>
        </p:txBody>
      </p:sp>
    </p:spTree>
    <p:extLst>
      <p:ext uri="{BB962C8B-B14F-4D97-AF65-F5344CB8AC3E}">
        <p14:creationId xmlns:p14="http://schemas.microsoft.com/office/powerpoint/2010/main" val="4027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Dave Bob</a:t>
            </a:r>
          </a:p>
        </p:txBody>
      </p:sp>
      <p:pic>
        <p:nvPicPr>
          <p:cNvPr id="14" name="Imagem 13" descr="Homem com camiseta azul&#10;&#10;Descrição gerada automaticamente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92"/>
          <a:stretch/>
        </p:blipFill>
        <p:spPr>
          <a:xfrm>
            <a:off x="285404" y="846891"/>
            <a:ext cx="1363987" cy="14513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0"/>
            <a:ext cx="88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Peso em resolver tudo relacionado 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Falta de interpretação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Dificuldade em resolver tudo de imediato, e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Poucas informações sobre os problemas ocorridos durante a execução das máquinas;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25 a 30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Solteiro;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Antenado nas tecnologias atuais;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Programador – Tester;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Trabalhador remoto, só presente quando precisa;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Tem o objetivo de resolver o problema sem muitas firulas;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Gosta de filmes e séries cult;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Ambivertido.</a:t>
            </a:r>
          </a:p>
        </p:txBody>
      </p:sp>
    </p:spTree>
    <p:extLst>
      <p:ext uri="{BB962C8B-B14F-4D97-AF65-F5344CB8AC3E}">
        <p14:creationId xmlns:p14="http://schemas.microsoft.com/office/powerpoint/2010/main" val="25965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Analista de Banco de Dados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PROTO-PERSONA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Gerente de Loja</a:t>
            </a:r>
          </a:p>
        </p:txBody>
      </p:sp>
    </p:spTree>
    <p:extLst>
      <p:ext uri="{BB962C8B-B14F-4D97-AF65-F5344CB8AC3E}">
        <p14:creationId xmlns:p14="http://schemas.microsoft.com/office/powerpoint/2010/main" val="3768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Valéria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1"/>
            <a:ext cx="882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Preocupada com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Crescer ainda mais profissionalmente;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Saber como está o andamento da loja, para evitar problemas futuros;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Entregas pontuais para não ser repreendida pelo chefe;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Chefe ríspido e impaciente.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30 a 40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Divorciada;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Gerente/Supervisora;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Séria, ocupada, focada.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66" y="846891"/>
            <a:ext cx="1351970" cy="14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REQUISITOS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DIAGRAMA</a:t>
            </a:r>
            <a:r>
              <a:rPr lang="pt-BR" dirty="0"/>
              <a:t> BD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E12FB-6328-48C6-90E8-EF23429A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977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ESTÁTICO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1398006" y="96906"/>
            <a:ext cx="7704000" cy="656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TRILHA DE APRENDIZADOS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E294EF-AE8F-44A7-88BF-EF64CB089274}"/>
              </a:ext>
            </a:extLst>
          </p:cNvPr>
          <p:cNvSpPr txBox="1"/>
          <p:nvPr/>
        </p:nvSpPr>
        <p:spPr>
          <a:xfrm>
            <a:off x="1253377" y="834425"/>
            <a:ext cx="1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Louco</a:t>
            </a:r>
            <a:endParaRPr lang="en" sz="3000" dirty="0">
              <a:solidFill>
                <a:srgbClr val="F3F3F3"/>
              </a:solidFill>
              <a:latin typeface="Josefin Sans"/>
              <a:sym typeface="Josefin San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8A8397-B3FF-478B-96E2-4B6C07DA5070}"/>
              </a:ext>
            </a:extLst>
          </p:cNvPr>
          <p:cNvSpPr txBox="1"/>
          <p:nvPr/>
        </p:nvSpPr>
        <p:spPr>
          <a:xfrm>
            <a:off x="3107758" y="911457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Triste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A13FDA-974B-4F4A-B141-14763A5A93A9}"/>
              </a:ext>
            </a:extLst>
          </p:cNvPr>
          <p:cNvSpPr txBox="1"/>
          <p:nvPr/>
        </p:nvSpPr>
        <p:spPr>
          <a:xfrm>
            <a:off x="7242755" y="834425"/>
            <a:ext cx="185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Contente</a:t>
            </a:r>
            <a:endParaRPr lang="pt-BR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E5F6F-6141-4FFD-9117-643557C95A04}"/>
              </a:ext>
            </a:extLst>
          </p:cNvPr>
          <p:cNvSpPr/>
          <p:nvPr/>
        </p:nvSpPr>
        <p:spPr>
          <a:xfrm>
            <a:off x="1297677" y="1357645"/>
            <a:ext cx="1628441" cy="132586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integrante perde</a:t>
            </a:r>
          </a:p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direito de escolher tarefas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2D16C1-5503-48A4-8DA9-9D1226661A0C}"/>
              </a:ext>
            </a:extLst>
          </p:cNvPr>
          <p:cNvSpPr/>
          <p:nvPr/>
        </p:nvSpPr>
        <p:spPr>
          <a:xfrm>
            <a:off x="4205647" y="1079409"/>
            <a:ext cx="2064714" cy="84140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reuniões diárias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3FD2A5-F36B-4EB3-A71D-9B99E8EEE0DC}"/>
              </a:ext>
            </a:extLst>
          </p:cNvPr>
          <p:cNvSpPr/>
          <p:nvPr/>
        </p:nvSpPr>
        <p:spPr>
          <a:xfrm>
            <a:off x="7663813" y="1319016"/>
            <a:ext cx="1480188" cy="10702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comunicação</a:t>
            </a:r>
          </a:p>
        </p:txBody>
      </p:sp>
      <p:sp>
        <p:nvSpPr>
          <p:cNvPr id="22" name="Retângulo 18">
            <a:extLst>
              <a:ext uri="{FF2B5EF4-FFF2-40B4-BE49-F238E27FC236}">
                <a16:creationId xmlns:a16="http://schemas.microsoft.com/office/drawing/2014/main" id="{F3919B45-7328-42AD-998D-9D68CEDB89BF}"/>
              </a:ext>
            </a:extLst>
          </p:cNvPr>
          <p:cNvSpPr/>
          <p:nvPr/>
        </p:nvSpPr>
        <p:spPr>
          <a:xfrm>
            <a:off x="1358478" y="2776921"/>
            <a:ext cx="1658312" cy="1273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 equipe e buscar conhecimento por fora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9DC5948-0AC3-443D-9293-804AF5AC02AC}"/>
              </a:ext>
            </a:extLst>
          </p:cNvPr>
          <p:cNvSpPr/>
          <p:nvPr/>
        </p:nvSpPr>
        <p:spPr>
          <a:xfrm>
            <a:off x="3998323" y="2230535"/>
            <a:ext cx="2095076" cy="7919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Sentar perto um do outro por mais tempo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0DEEF00-5042-4D6E-93BE-BB8DF907A628}"/>
              </a:ext>
            </a:extLst>
          </p:cNvPr>
          <p:cNvSpPr/>
          <p:nvPr/>
        </p:nvSpPr>
        <p:spPr>
          <a:xfrm>
            <a:off x="3150542" y="1482872"/>
            <a:ext cx="1657712" cy="7501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</a:t>
            </a:r>
          </a:p>
        </p:txBody>
      </p:sp>
      <p:sp>
        <p:nvSpPr>
          <p:cNvPr id="25" name="Retângulo 22">
            <a:extLst>
              <a:ext uri="{FF2B5EF4-FFF2-40B4-BE49-F238E27FC236}">
                <a16:creationId xmlns:a16="http://schemas.microsoft.com/office/drawing/2014/main" id="{32A04514-909E-4922-A5D1-14D89FB7CFDE}"/>
              </a:ext>
            </a:extLst>
          </p:cNvPr>
          <p:cNvSpPr/>
          <p:nvPr/>
        </p:nvSpPr>
        <p:spPr>
          <a:xfrm>
            <a:off x="4307277" y="3351384"/>
            <a:ext cx="2066048" cy="105334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Reorganizar as tarefas que ficaram sem responsável</a:t>
            </a:r>
          </a:p>
        </p:txBody>
      </p:sp>
      <p:sp>
        <p:nvSpPr>
          <p:cNvPr id="26" name="Retângulo 15">
            <a:extLst>
              <a:ext uri="{FF2B5EF4-FFF2-40B4-BE49-F238E27FC236}">
                <a16:creationId xmlns:a16="http://schemas.microsoft.com/office/drawing/2014/main" id="{B1604A6D-3D83-4A9B-8380-E2664820B2CC}"/>
              </a:ext>
            </a:extLst>
          </p:cNvPr>
          <p:cNvSpPr/>
          <p:nvPr/>
        </p:nvSpPr>
        <p:spPr>
          <a:xfrm>
            <a:off x="3029766" y="3509606"/>
            <a:ext cx="1657712" cy="872124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Abandono do projeto/curso</a:t>
            </a:r>
          </a:p>
        </p:txBody>
      </p:sp>
      <p:sp>
        <p:nvSpPr>
          <p:cNvPr id="27" name="Retângulo 24">
            <a:extLst>
              <a:ext uri="{FF2B5EF4-FFF2-40B4-BE49-F238E27FC236}">
                <a16:creationId xmlns:a16="http://schemas.microsoft.com/office/drawing/2014/main" id="{905AAC6D-9097-4944-8F2F-256BF542C774}"/>
              </a:ext>
            </a:extLst>
          </p:cNvPr>
          <p:cNvSpPr/>
          <p:nvPr/>
        </p:nvSpPr>
        <p:spPr>
          <a:xfrm>
            <a:off x="7121515" y="3439222"/>
            <a:ext cx="1915931" cy="64245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Motivar a cada tarefa realizada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C877A58-3C6E-4F2F-AA1E-AC81E44D85C8}"/>
              </a:ext>
            </a:extLst>
          </p:cNvPr>
          <p:cNvSpPr/>
          <p:nvPr/>
        </p:nvSpPr>
        <p:spPr>
          <a:xfrm>
            <a:off x="18148" y="168812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as tarefas</a:t>
            </a:r>
          </a:p>
        </p:txBody>
      </p:sp>
      <p:sp>
        <p:nvSpPr>
          <p:cNvPr id="29" name="Retângulo 10">
            <a:extLst>
              <a:ext uri="{FF2B5EF4-FFF2-40B4-BE49-F238E27FC236}">
                <a16:creationId xmlns:a16="http://schemas.microsoft.com/office/drawing/2014/main" id="{490B4BE0-BABE-4331-90BF-F6517E1C425E}"/>
              </a:ext>
            </a:extLst>
          </p:cNvPr>
          <p:cNvSpPr/>
          <p:nvPr/>
        </p:nvSpPr>
        <p:spPr>
          <a:xfrm>
            <a:off x="18148" y="293646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habilidade </a:t>
            </a:r>
          </a:p>
        </p:txBody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607E339C-CA4F-40A5-AAFE-4DEE2BF6B42E}"/>
              </a:ext>
            </a:extLst>
          </p:cNvPr>
          <p:cNvSpPr/>
          <p:nvPr/>
        </p:nvSpPr>
        <p:spPr>
          <a:xfrm>
            <a:off x="6547869" y="4043846"/>
            <a:ext cx="2205934" cy="1012744"/>
          </a:xfrm>
          <a:prstGeom prst="rect">
            <a:avLst/>
          </a:prstGeom>
          <a:solidFill>
            <a:srgbClr val="FF99CC"/>
          </a:solidFill>
          <a:ln w="3175">
            <a:solidFill>
              <a:schemeClr val="bg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Transmitir conhecimento e elogiar as realizações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B8A9D4-1777-464D-9F85-9A1160ABBFFF}"/>
              </a:ext>
            </a:extLst>
          </p:cNvPr>
          <p:cNvSpPr/>
          <p:nvPr/>
        </p:nvSpPr>
        <p:spPr>
          <a:xfrm>
            <a:off x="6252009" y="2407834"/>
            <a:ext cx="2237801" cy="1094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 motivado</a:t>
            </a:r>
          </a:p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mesmo sem habilidades técnicas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2B1A62D-2861-4826-A10D-229E0B4D3112}"/>
              </a:ext>
            </a:extLst>
          </p:cNvPr>
          <p:cNvSpPr/>
          <p:nvPr/>
        </p:nvSpPr>
        <p:spPr>
          <a:xfrm>
            <a:off x="6396649" y="1357645"/>
            <a:ext cx="1367341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empenhada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O QUE OBSERVAMOS?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696687" y="3065229"/>
            <a:ext cx="7727314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em entrevistas, gerentes de lojas perdem clientes e/ou os deixam insatisfeitos quando o sistema dos pontos de vendas falham ou caem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19999" y="961803"/>
            <a:ext cx="6043657" cy="1820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SOLUCIONAR?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19999" y="3123491"/>
            <a:ext cx="7451543" cy="181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nas experiências de cada integrante, decidimos realizar testes de capacidade e monitorar o desempenho das maquinas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ENTREGÁVEIS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627</Words>
  <Application>Microsoft Office PowerPoint</Application>
  <PresentationFormat>On-screen Show (16:9)</PresentationFormat>
  <Paragraphs>92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Bahnschrift SemiBold SemiConden</vt:lpstr>
      <vt:lpstr>Roboto Light</vt:lpstr>
      <vt:lpstr>Roboto Thin</vt:lpstr>
      <vt:lpstr>MV Boli</vt:lpstr>
      <vt:lpstr>Lucida Sans Unicode</vt:lpstr>
      <vt:lpstr>Josefin Sans</vt:lpstr>
      <vt:lpstr>Gadugi</vt:lpstr>
      <vt:lpstr>GUY KAWASAKI</vt:lpstr>
      <vt:lpstr>PrimeLoitters: KPRunnin’</vt:lpstr>
      <vt:lpstr>PowerPoint Presentation</vt:lpstr>
      <vt:lpstr>PowerPoint Presentation</vt:lpstr>
      <vt:lpstr>TRILHA DE APRENDIZADOS</vt:lpstr>
      <vt:lpstr>O QUE OBSERVAMOS?</vt:lpstr>
      <vt:lpstr>PROBLEMA</vt:lpstr>
      <vt:lpstr>COMO SOLUCIONAR?</vt:lpstr>
      <vt:lpstr>SOLUÇÃO</vt:lpstr>
      <vt:lpstr> ENTREGÁVEIS</vt:lpstr>
      <vt:lpstr>LEAN CANVAS UX</vt:lpstr>
      <vt:lpstr>PowerPoint Presentation</vt:lpstr>
      <vt:lpstr>USER STORIES</vt:lpstr>
      <vt:lpstr>PowerPoint Presentation</vt:lpstr>
      <vt:lpstr>USER STORIES</vt:lpstr>
      <vt:lpstr>PowerPoint Presentation</vt:lpstr>
      <vt:lpstr>USER STORIES</vt:lpstr>
      <vt:lpstr>PowerPoint Presentation</vt:lpstr>
      <vt:lpstr>PROTO-PERSONA</vt:lpstr>
      <vt:lpstr>PowerPoint Presentation</vt:lpstr>
      <vt:lpstr>PROTO-PERSONA</vt:lpstr>
      <vt:lpstr>PowerPoint Presentation</vt:lpstr>
      <vt:lpstr>STORYBOARD</vt:lpstr>
      <vt:lpstr>REQUISITOS</vt:lpstr>
      <vt:lpstr>DIAGRAMA BD</vt:lpstr>
      <vt:lpstr>PowerPoint Presentation</vt:lpstr>
      <vt:lpstr>SITE ESTÁTICO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Maia, Maycon Gomes Silva</cp:lastModifiedBy>
  <cp:revision>29</cp:revision>
  <dcterms:modified xsi:type="dcterms:W3CDTF">2020-03-16T12:33:46Z</dcterms:modified>
</cp:coreProperties>
</file>