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85" r:id="rId3"/>
    <p:sldId id="294" r:id="rId4"/>
    <p:sldId id="293" r:id="rId5"/>
    <p:sldId id="295" r:id="rId6"/>
    <p:sldId id="296" r:id="rId7"/>
    <p:sldId id="297" r:id="rId8"/>
    <p:sldId id="298" r:id="rId9"/>
    <p:sldId id="301" r:id="rId10"/>
    <p:sldId id="300" r:id="rId11"/>
    <p:sldId id="302" r:id="rId12"/>
    <p:sldId id="304" r:id="rId13"/>
    <p:sldId id="305" r:id="rId14"/>
    <p:sldId id="303" r:id="rId15"/>
    <p:sldId id="309" r:id="rId16"/>
    <p:sldId id="306" r:id="rId17"/>
    <p:sldId id="307" r:id="rId18"/>
    <p:sldId id="310" r:id="rId19"/>
    <p:sldId id="311" r:id="rId20"/>
    <p:sldId id="308" r:id="rId21"/>
  </p:sldIdLst>
  <p:sldSz cx="9144000" cy="5143500" type="screen16x9"/>
  <p:notesSz cx="6858000" cy="9144000"/>
  <p:embeddedFontLst>
    <p:embeddedFont>
      <p:font typeface="Gadugi" panose="020B0502040204020203" pitchFamily="34" charset="0"/>
      <p:regular r:id="rId23"/>
      <p:bold r:id="rId24"/>
    </p:embeddedFont>
    <p:embeddedFont>
      <p:font typeface="Roboto Light" panose="020B0604020202020204" charset="0"/>
      <p:regular r:id="rId25"/>
      <p:bold r:id="rId26"/>
      <p:italic r:id="rId27"/>
      <p:boldItalic r:id="rId28"/>
    </p:embeddedFont>
    <p:embeddedFont>
      <p:font typeface="Lucida Sans Unicode" panose="020B0602030504020204" pitchFamily="34" charset="0"/>
      <p:regular r:id="rId29"/>
    </p:embeddedFont>
    <p:embeddedFont>
      <p:font typeface="Roboto Thin" panose="020B0604020202020204" charset="0"/>
      <p:regular r:id="rId30"/>
      <p:bold r:id="rId31"/>
      <p:italic r:id="rId32"/>
      <p:boldItalic r:id="rId33"/>
    </p:embeddedFont>
    <p:embeddedFont>
      <p:font typeface="Josefin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9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171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50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059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84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31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214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8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35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22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21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13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32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4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8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63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12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rgbClr val="92D050"/>
                </a:solidFill>
              </a:rPr>
              <a:t>Mockup</a:t>
            </a:r>
            <a:r>
              <a:rPr lang="pt-BR" dirty="0" smtClean="0">
                <a:solidFill>
                  <a:srgbClr val="92D050"/>
                </a:solidFill>
              </a:rPr>
              <a:t> de Telas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Na tela inicial, possui um menu lateral com diversas abas, e no centro mostra dados das vendas e atividades recentes.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73874"/>
            <a:ext cx="6707797" cy="3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0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O sino mostra os alertas dos caixas e novidades sobre as vendas.</a:t>
            </a:r>
            <a:endParaRPr lang="pt-BR" sz="11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6"/>
          <a:stretch/>
        </p:blipFill>
        <p:spPr>
          <a:xfrm>
            <a:off x="2852829" y="995307"/>
            <a:ext cx="3722914" cy="29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4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Ao tocar na foto, pode-se sair, verificar sua foto, nome e </a:t>
            </a:r>
          </a:p>
          <a:p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e-mail</a:t>
            </a:r>
            <a:endParaRPr lang="pt-BR" sz="11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4"/>
          <a:stretch/>
        </p:blipFill>
        <p:spPr>
          <a:xfrm>
            <a:off x="2276658" y="1094287"/>
            <a:ext cx="4875256" cy="2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A</a:t>
            </a:r>
            <a:r>
              <a:rPr lang="en" sz="2000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 </a:t>
            </a:r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aba lateral possui itens expansivos, e por ele pode-se navegar entre as telas.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57" y="709553"/>
            <a:ext cx="3050272" cy="34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900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Na aba expansiva de </a:t>
            </a:r>
            <a:r>
              <a:rPr lang="en" sz="1900" b="1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Máquinas, </a:t>
            </a:r>
            <a:r>
              <a:rPr lang="en" sz="1900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pode-se analisar alguns tipos de </a:t>
            </a:r>
            <a:r>
              <a:rPr lang="en" sz="1900" b="1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gráficos de porcentagem de uso de CPU, Memória e Disco</a:t>
            </a:r>
            <a:r>
              <a:rPr lang="en" sz="1900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.</a:t>
            </a:r>
            <a:endParaRPr lang="pt-BR" sz="19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" y="821700"/>
            <a:ext cx="4758656" cy="23133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0" y="1851561"/>
            <a:ext cx="4529460" cy="22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Na aba expansiva de </a:t>
            </a:r>
            <a:r>
              <a:rPr lang="en" sz="19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Máquinas, </a:t>
            </a:r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pode-se analisar alguns tipos de </a:t>
            </a:r>
            <a:r>
              <a:rPr lang="en" sz="19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gráficos de porcentagem de uso de CPU, Memória e Disco</a:t>
            </a:r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.</a:t>
            </a:r>
            <a:endParaRPr lang="pt-BR" sz="19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" y="821700"/>
            <a:ext cx="4754351" cy="23242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63" y="1825254"/>
            <a:ext cx="4533937" cy="22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0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Em </a:t>
            </a:r>
            <a:r>
              <a:rPr lang="en" sz="20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Tabelas</a:t>
            </a:r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, pode-se analisar os tipos de </a:t>
            </a:r>
            <a:r>
              <a:rPr lang="en" sz="20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Máquinas listadas</a:t>
            </a:r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 em seu estabelecimento.</a:t>
            </a:r>
            <a:endParaRPr lang="pt-BR" sz="11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2" y="773873"/>
            <a:ext cx="6692933" cy="32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2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Em </a:t>
            </a:r>
            <a:r>
              <a:rPr lang="en" sz="20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Relatório, </a:t>
            </a:r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pode-se</a:t>
            </a:r>
            <a:r>
              <a:rPr lang="en" sz="2000" b="1" dirty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 </a:t>
            </a:r>
            <a:r>
              <a:rPr lang="en" sz="20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gerar relatórios </a:t>
            </a:r>
            <a:r>
              <a:rPr lang="en" sz="20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em diversos formatos.</a:t>
            </a:r>
            <a:endParaRPr lang="pt-BR" sz="11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73874"/>
            <a:ext cx="6713029" cy="32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Na aba expansiva de </a:t>
            </a:r>
            <a:r>
              <a:rPr lang="en" sz="19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Configurações, </a:t>
            </a:r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inicialmente pode-se alterar a senha, mas posteriormente </a:t>
            </a:r>
            <a:r>
              <a:rPr lang="en" sz="19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outras alternativas serão disponibilizadas.</a:t>
            </a:r>
            <a:endParaRPr lang="pt-BR" sz="19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0" y="773876"/>
            <a:ext cx="2845848" cy="33684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7554" r="29881" b="52020"/>
          <a:stretch/>
        </p:blipFill>
        <p:spPr>
          <a:xfrm>
            <a:off x="4176488" y="1304698"/>
            <a:ext cx="4711424" cy="2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4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Em </a:t>
            </a:r>
            <a:r>
              <a:rPr lang="en" sz="1900" b="1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Trocar estabelecimento, </a:t>
            </a:r>
            <a:r>
              <a:rPr lang="en" sz="19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pode-se navegar entre os estabelecimentos de nosso cliente.</a:t>
            </a:r>
            <a:endParaRPr lang="pt-BR" sz="19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0" y="773876"/>
            <a:ext cx="2899104" cy="33745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4" t="8089" r="29868" b="31512"/>
          <a:stretch/>
        </p:blipFill>
        <p:spPr>
          <a:xfrm>
            <a:off x="4548878" y="838199"/>
            <a:ext cx="4416284" cy="32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Institucional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73876"/>
            <a:ext cx="6733806" cy="32796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Mostra o contato inicial da PrimeLoitters em slide horizontal.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JFrame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Institucional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Mostra como surgiu o projeto, e os principios fundamentais da PrimeLoitters.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56861"/>
            <a:ext cx="6733806" cy="32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Institucional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Mostra as principais atividades prestadas e disponibilizadas pela PrimeLoitters.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73876"/>
            <a:ext cx="6733806" cy="3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Institucional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Mostra o time PrimeLoitters e seus cargos.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73875"/>
            <a:ext cx="6733806" cy="32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2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Institucional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Mostra as formas de entrar em contato e possui um campo para mensagem.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83" y="773874"/>
            <a:ext cx="6757798" cy="3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Login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Em acesso, possui uma tela de login e uma de registro.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8655" r="30000" b="35924"/>
          <a:stretch/>
        </p:blipFill>
        <p:spPr>
          <a:xfrm>
            <a:off x="189676" y="1196036"/>
            <a:ext cx="4077524" cy="27597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7959" r="30000" b="26571"/>
          <a:stretch/>
        </p:blipFill>
        <p:spPr>
          <a:xfrm>
            <a:off x="5026380" y="1015286"/>
            <a:ext cx="3924496" cy="31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3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Login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Caso tenha esquecido a senha, nos mande um e-mail para recuperar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7554" r="29881" b="52020"/>
          <a:stretch/>
        </p:blipFill>
        <p:spPr>
          <a:xfrm>
            <a:off x="2358574" y="1339933"/>
            <a:ext cx="4711424" cy="2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sp>
        <p:nvSpPr>
          <p:cNvPr id="22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839743" y="111377"/>
            <a:ext cx="7749086" cy="66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chemeClr val="bg2"/>
                </a:solidFill>
              </a:rPr>
              <a:t>Dashboard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47383" y="4212771"/>
            <a:ext cx="673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92D050"/>
                </a:solidFill>
                <a:latin typeface="Roboto Thin"/>
                <a:ea typeface="Roboto Thin"/>
                <a:sym typeface="Roboto Thin"/>
              </a:rPr>
              <a:t>Ao entrar, deve-se escolher o estabelecimento que deseja verificar.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4" t="8089" r="29868" b="31512"/>
          <a:stretch/>
        </p:blipFill>
        <p:spPr>
          <a:xfrm>
            <a:off x="2506144" y="871846"/>
            <a:ext cx="4416284" cy="32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284</Words>
  <Application>Microsoft Office PowerPoint</Application>
  <PresentationFormat>Apresentação na tela (16:9)</PresentationFormat>
  <Paragraphs>40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Gadugi</vt:lpstr>
      <vt:lpstr>Arial</vt:lpstr>
      <vt:lpstr>Roboto Light</vt:lpstr>
      <vt:lpstr>Lucida Sans Unicode</vt:lpstr>
      <vt:lpstr>Roboto Thin</vt:lpstr>
      <vt:lpstr>Josefin Sans</vt:lpstr>
      <vt:lpstr>GUY KAWASAKI</vt:lpstr>
      <vt:lpstr>PrimeLoitters: KPRunnin’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50</cp:revision>
  <dcterms:modified xsi:type="dcterms:W3CDTF">2020-05-04T01:20:10Z</dcterms:modified>
</cp:coreProperties>
</file>