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56" r:id="rId2"/>
    <p:sldId id="263" r:id="rId3"/>
    <p:sldId id="285" r:id="rId4"/>
    <p:sldId id="288" r:id="rId5"/>
    <p:sldId id="289" r:id="rId6"/>
    <p:sldId id="320" r:id="rId7"/>
    <p:sldId id="321" r:id="rId8"/>
    <p:sldId id="313" r:id="rId9"/>
    <p:sldId id="318" r:id="rId10"/>
    <p:sldId id="319" r:id="rId11"/>
    <p:sldId id="322" r:id="rId12"/>
    <p:sldId id="314" r:id="rId13"/>
    <p:sldId id="315" r:id="rId14"/>
    <p:sldId id="316" r:id="rId15"/>
    <p:sldId id="323" r:id="rId16"/>
    <p:sldId id="291" r:id="rId17"/>
    <p:sldId id="312" r:id="rId18"/>
    <p:sldId id="292" r:id="rId19"/>
    <p:sldId id="311" r:id="rId20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2"/>
      <p:bold r:id="rId23"/>
    </p:embeddedFont>
    <p:embeddedFont>
      <p:font typeface="Gadugi" panose="020B0502040204020203" pitchFamily="34" charset="0"/>
      <p:regular r:id="rId24"/>
      <p:bold r:id="rId25"/>
    </p:embeddedFont>
    <p:embeddedFont>
      <p:font typeface="Roboto Thin" panose="020B0604020202020204" charset="0"/>
      <p:regular r:id="rId26"/>
      <p:bold r:id="rId27"/>
      <p:italic r:id="rId28"/>
      <p:boldItalic r:id="rId29"/>
    </p:embeddedFont>
    <p:embeddedFont>
      <p:font typeface="Roboto Light" panose="020B0604020202020204" charset="0"/>
      <p:regular r:id="rId30"/>
      <p:bold r:id="rId31"/>
      <p:italic r:id="rId32"/>
      <p:boldItalic r:id="rId33"/>
    </p:embeddedFont>
    <p:embeddedFont>
      <p:font typeface="Josefin Sans" panose="020B0604020202020204" charset="0"/>
      <p:regular r:id="rId34"/>
      <p:bold r:id="rId35"/>
      <p:italic r:id="rId36"/>
      <p:boldItalic r:id="rId37"/>
    </p:embeddedFont>
    <p:embeddedFont>
      <p:font typeface="Lucida Sans Unicode" panose="020B0602030504020204" pitchFamily="3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57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98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1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55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8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78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666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0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0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72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86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24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2"/>
            <a:ext cx="7704000" cy="738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MICRO PROCESSO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86" y="1338944"/>
            <a:ext cx="9174185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DIAGRAMAS DE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SOLUÇÃO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HIGH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="" xmlns:a16="http://schemas.microsoft.com/office/drawing/2014/main" id="{EA954568-830E-4114-A575-5A8F5CE2B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8490" r="6017" b="8036"/>
          <a:stretch/>
        </p:blipFill>
        <p:spPr>
          <a:xfrm>
            <a:off x="511629" y="878839"/>
            <a:ext cx="8044542" cy="418301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416877" y="3311817"/>
            <a:ext cx="7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Cliente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17029" y="3311817"/>
            <a:ext cx="160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Estabelecimento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054776" y="3311818"/>
            <a:ext cx="91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Compras</a:t>
            </a:r>
            <a:endParaRPr lang="pt-BR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LOW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875392"/>
            <a:ext cx="8330350" cy="42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LOW LEVEL DESIGN 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875391"/>
            <a:ext cx="8319465" cy="41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1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MOCKUP DE TELAS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72817"/>
            <a:ext cx="6475457" cy="162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INSTITUCIONAL &amp;</a:t>
            </a:r>
            <a:br>
              <a:rPr lang="pt-BR" sz="4400" dirty="0" smtClean="0">
                <a:sym typeface="Josefin Sans"/>
              </a:rPr>
            </a:br>
            <a:r>
              <a:rPr lang="pt-BR" sz="4400" dirty="0" smtClean="0">
                <a:sym typeface="Josefin Sans"/>
              </a:rPr>
              <a:t>DASHBOARD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513113"/>
            <a:ext cx="6475457" cy="1279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JFRAME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CLIENTE EM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MÁQUINA VIRTUAL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Web Designer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3065229"/>
            <a:ext cx="7698286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filas, demora para atendimento e desistência da compra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00B0F0"/>
                </a:solidFill>
              </a:rPr>
              <a:t>KPRunnin</a:t>
            </a:r>
            <a:r>
              <a:rPr lang="pt-BR" sz="2650" dirty="0">
                <a:solidFill>
                  <a:srgbClr val="00B0F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METODOLOGIA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ESPECIFICAÇÃO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CONTROLE DE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EXECUÇÃO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BUSINESS PROCESS MODEL AND NOTATION (BPMN) </a:t>
            </a:r>
            <a:endParaRPr sz="36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2"/>
            <a:ext cx="7704000" cy="695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MACRO PROCESSO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629"/>
            <a:ext cx="9144000" cy="36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116</Words>
  <Application>Microsoft Office PowerPoint</Application>
  <PresentationFormat>Apresentação na tela (16:9)</PresentationFormat>
  <Paragraphs>33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Bahnschrift</vt:lpstr>
      <vt:lpstr>Gadugi</vt:lpstr>
      <vt:lpstr>Roboto Thin</vt:lpstr>
      <vt:lpstr>Arial</vt:lpstr>
      <vt:lpstr>Roboto Light</vt:lpstr>
      <vt:lpstr>Josefin Sans</vt:lpstr>
      <vt:lpstr>Lucida Sans Unicode</vt:lpstr>
      <vt:lpstr>GUY KAWASAKI</vt:lpstr>
      <vt:lpstr>PrimeLoitters: KPRunnin’</vt:lpstr>
      <vt:lpstr>Apresentação do PowerPoint</vt:lpstr>
      <vt:lpstr>Apresentação do PowerPoint</vt:lpstr>
      <vt:lpstr>PROBLEMA</vt:lpstr>
      <vt:lpstr>SOLUÇÃO</vt:lpstr>
      <vt:lpstr>METODOLOGIA ESPECIFICAÇÃO</vt:lpstr>
      <vt:lpstr>CONTROLE DE  EXECUÇÃO</vt:lpstr>
      <vt:lpstr>BUSINESS PROCESS MODEL AND NOTATION (BPMN) </vt:lpstr>
      <vt:lpstr>MACRO PROCESSO</vt:lpstr>
      <vt:lpstr>MICRO PROCESSO</vt:lpstr>
      <vt:lpstr>DIAGRAMAS DE SOLUÇÃO</vt:lpstr>
      <vt:lpstr>HIGH LEVEL DESIGN</vt:lpstr>
      <vt:lpstr>LOW LEVEL DESIGN</vt:lpstr>
      <vt:lpstr>LOW LEVEL DESIGN </vt:lpstr>
      <vt:lpstr>MOCKUP DE TELAS</vt:lpstr>
      <vt:lpstr>INSTITUCIONAL &amp; DASHBOARD</vt:lpstr>
      <vt:lpstr>JFRAME</vt:lpstr>
      <vt:lpstr>CLIENTE EM  MÁQUINA VIRTUAL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Conta da Microsoft</cp:lastModifiedBy>
  <cp:revision>41</cp:revision>
  <dcterms:modified xsi:type="dcterms:W3CDTF">2020-05-04T01:20:56Z</dcterms:modified>
</cp:coreProperties>
</file>