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4B03C-2B20-4199-838D-39A06B9E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E4200D-9D6A-4E03-9AD8-D674F80C4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5563B-1AAA-41D9-B16E-A5969308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9A51C-AE60-44AC-BCC0-137E35D6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DD5AD0-0D31-41D6-9C00-43A975C7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33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C3C5-B15A-42DD-BEB8-66AAA707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D0E67F-F7D0-447F-8175-2CF420CD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20F49-B32F-498C-ACA8-B35AE266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49ADC-2F86-460D-A585-1CC08E6F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23E5A-7CDD-40D2-8788-53548E5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2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F60A57-9D5C-4FAF-8565-7ACA8F4EA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5AD50A-296D-4944-AD1E-32CCA15B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A71BF9-58F8-4DEE-BCB4-A7D4BA50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A93B5-6A89-4776-8556-28B5CB99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5CB91-A2C6-428E-A6AF-C6CF25E1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1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4874A-803E-4C13-95B8-91A4FD3E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7A02D-D9B0-4A9E-BC03-4B909043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06D48-0B21-4E76-9375-ED895074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00628-C7B5-40B3-B229-F18A0059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7CB8D-2D00-4B9C-BD00-1742A1DE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3CF2A-3470-401E-A30D-BC07B4B9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E346AE-44FA-476D-832C-03947EA5E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162B73-90B1-4338-BBE5-2349845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87023-BD61-460B-8167-62392F3F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D61B9F-9F47-4058-BFF3-3019B532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13B2E-D1F0-4F12-8A24-E35B43F1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36E6A-622D-4C01-B069-D11C891E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C5F8E5-1A53-42CC-9489-ABFC028E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861505-17D0-46D9-8BF0-C8AC270B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A5845F-D421-4CD9-9176-64A17018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1E052-400B-46AB-99E0-0CF34B8D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35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43648-0421-42D5-A8DE-8E05764B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D53027-DF9A-4E1B-A376-B3DC17CA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86479C-2B24-4172-8282-0D5DE970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24A4B1-0272-44BF-AFA1-67EF7E378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09E507-BB1C-4A30-8F01-08D4B503A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90F214-3893-4FA8-ABD0-834F2DAF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25F6C6-97B7-4419-A0E5-97D3FFF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006151-B35B-4B98-8E6B-0D102405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07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04DD-0516-465F-82CF-9CD62BA9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62E255-1F58-46F6-A1C5-E347D9E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2658A8-3D97-44D1-BD0B-9FC0D87B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DD9066-262A-41BF-A729-1CBAF766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5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9107C3-0881-4BAB-B0C6-DA5AC4E7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F48B3A-6B08-48E4-B021-815DB1FB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350AB9-08BC-4F24-A146-57746CCD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A3645-C413-42B9-BE76-5B5A807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EC8B08-B53C-4D6B-874C-47DF936F7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0D3EB-FF5E-47DB-8469-8206107D3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09D80E-CC88-46FF-B3F0-02D23BE1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F953ED-5BF2-4418-A42C-B212D2E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487CF-215C-455C-B071-54D7BC34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4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CEB7A-362A-495A-92F2-4CE13088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06D677-95F9-497C-B7BA-30E2FF636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B86CFF-8FBF-4C98-810A-5278B2A15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9DD464-21D1-41AA-9175-2F14B3F7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8CA4BF-4883-4FE0-837A-B5A652F2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D4361-EDD4-4E57-B872-CE0A2D4D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54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D21611-868B-4A19-BDC3-413126C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D88C99-3291-4568-BB65-18DB1BB53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47A383-5EF3-4698-86B5-61A9AEE1A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CA99-EC01-49AA-9D10-A564388281B1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FF0EC-B1C1-4B48-9801-ED1B0ED4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E8367-B8E9-4E57-802C-E0ECC7C56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B1DF4-3D2C-42B2-8F9E-584568EF84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52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EA954568-830E-4114-A575-5A8F5CE2B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75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oliver.rlima@outlook.com</cp:lastModifiedBy>
  <cp:revision>15</cp:revision>
  <dcterms:created xsi:type="dcterms:W3CDTF">2020-04-10T14:16:43Z</dcterms:created>
  <dcterms:modified xsi:type="dcterms:W3CDTF">2020-04-10T19:32:56Z</dcterms:modified>
</cp:coreProperties>
</file>