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78601-2C20-4D88-A91E-F82CD857A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CB7BD-CE13-49DA-BEA3-A095DA9D5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BD4F0D-1459-4092-9622-7B03431A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3DB8DB-E4E4-44F0-88F3-96E17B43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CD12D0-D3CD-4AB6-977B-22A77F56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25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D12D3-2DCD-4333-A9FB-D6CE404D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9DB248-DC5A-4DA2-B4D9-D37E2F168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0FD6AA-80C2-4839-9B42-DA5FB3A1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345876-ED8F-41AE-BFF1-7A8BFE28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85296E-ABAE-491A-A9F0-B9DA7815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82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DCAB15-5180-4A21-8B47-B38DA2589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B6EE70-DFA8-4150-8179-E104E526C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4FBCB4-562F-43F1-8602-F1F27E51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D47644-3CD4-409A-ABFF-FE6A6256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11B319-9AD8-496B-9329-C72826AC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19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8EC2A-4D78-4955-97B8-9F67689E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905A01-8DC2-4ACE-8E7F-1F00D244C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623BD5-A455-416E-8CC4-F9D219ED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15710A-CC07-4CF3-8F45-24E5E9AF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5DD6B1-D97C-4234-87FA-9656D217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8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09B64-BF40-4D50-A2DB-F0FDB209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EF6806-B254-47C9-AE2E-9070EF851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DAA8B-E70A-4CFD-BD94-8A4E4F00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FF103E-6255-415A-810F-399F3218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F04F3F-9F32-4675-8A6C-24312672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21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74CAD-6857-4C73-A37F-A4E71ED1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1D766E-57DE-43C6-B0FB-F096C2885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EC1041-3197-4534-A147-3F6C51518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C6137B-BDA3-4BB4-92B1-B2ECB911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7FC31C-8E85-4E9D-92FD-B88755DB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6B9930-5F15-41EF-BFDE-046057C0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10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9C264-F595-4AB3-AF8B-5732A8D6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AC91F6-6A1C-4890-A6CE-89F572EC1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889920-9B55-4F80-B021-7FA88E385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1F86D9-9370-496F-99B6-CC82823CD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1575FE-19B8-4D68-9DE2-32455A169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3B5D21-4FCB-496F-BB98-0D6A2441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640726-E6E4-4FAB-A98A-05E5FC67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16D9B4-CD75-4DB6-A59D-45E459D4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06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0758A-D923-4F15-A102-93858571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944B41-9E58-4856-A04E-51F2D4DC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F38BD4-72D7-4199-8DEB-E0FA0754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9268AB-27EB-43FE-B5CE-D21F0F23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3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3B885B-45FB-458B-A707-80939020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556F93-3CBB-4CCB-86B4-52BFD441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DB6890-3CAF-497A-8E01-054F7461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0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6C946-4DFD-45DC-89B9-AF76121D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009F2-E9AE-44FA-9179-894F870AD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901B2A-B1E9-471B-B35C-FBACD2FC8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165B5F-D5E8-4DFC-ABFA-D4A3A86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D83C7E-DD50-437A-AFBD-0E78E003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10F792-7960-4B22-AE55-68AA7EC4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59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42BFD-AD50-42E6-8D2A-8BAD99DA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895170-30BA-4F66-A1F2-1F9BFBA3A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178F50-306B-4494-A0EA-38832F39B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EBB831-1351-4C68-B8BD-EC8DA7A2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6C3982-9B52-4A57-AFA4-A6DFE0A7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D707E5-2FD8-483C-A875-23C6BD60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87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EE2D41-2B91-4D0A-A28B-5788F8F6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AA72E0-BCC5-47EF-808B-D8A42AAF9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CD1884-BC1B-408A-9F86-DFCEDF546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D88D1-7F48-4BE3-A3D3-4F639BB2942B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762338-4F10-4D0C-AEA4-4732CC956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BE09F1-05C6-4629-9221-A7BDB2957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0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76995CB-FE7F-4048-B678-503E954113B3}"/>
              </a:ext>
            </a:extLst>
          </p:cNvPr>
          <p:cNvSpPr/>
          <p:nvPr/>
        </p:nvSpPr>
        <p:spPr>
          <a:xfrm>
            <a:off x="516835" y="424068"/>
            <a:ext cx="4731026" cy="43334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EDE8046-1629-4CAC-8A5A-ABD8F3460EED}"/>
              </a:ext>
            </a:extLst>
          </p:cNvPr>
          <p:cNvSpPr/>
          <p:nvPr/>
        </p:nvSpPr>
        <p:spPr>
          <a:xfrm>
            <a:off x="733449" y="645708"/>
            <a:ext cx="4309003" cy="3677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96BDD8F-A2AC-4429-AA7B-CB39086E8A4E}"/>
              </a:ext>
            </a:extLst>
          </p:cNvPr>
          <p:cNvSpPr txBox="1"/>
          <p:nvPr/>
        </p:nvSpPr>
        <p:spPr>
          <a:xfrm>
            <a:off x="3313043" y="4323258"/>
            <a:ext cx="193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Máquina física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4484672-6964-4D0F-A8D1-B42BFA789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40" y="717968"/>
            <a:ext cx="507775" cy="507775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C57EE0C-7353-47A1-8338-77A61646C73C}"/>
              </a:ext>
            </a:extLst>
          </p:cNvPr>
          <p:cNvSpPr/>
          <p:nvPr/>
        </p:nvSpPr>
        <p:spPr>
          <a:xfrm>
            <a:off x="3088854" y="1325558"/>
            <a:ext cx="1732723" cy="18582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D604496-0F3F-4175-86A6-FFF8D780B0C6}"/>
              </a:ext>
            </a:extLst>
          </p:cNvPr>
          <p:cNvSpPr/>
          <p:nvPr/>
        </p:nvSpPr>
        <p:spPr>
          <a:xfrm>
            <a:off x="988501" y="1326080"/>
            <a:ext cx="1751825" cy="18577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81A0AD4-8BB7-4050-83ED-CDEFD163D493}"/>
              </a:ext>
            </a:extLst>
          </p:cNvPr>
          <p:cNvSpPr txBox="1"/>
          <p:nvPr/>
        </p:nvSpPr>
        <p:spPr>
          <a:xfrm>
            <a:off x="1353376" y="1347184"/>
            <a:ext cx="81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tantia" panose="02030602050306030303" pitchFamily="18" charset="0"/>
              </a:rPr>
              <a:t>OSHI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C8E540-3787-44C9-8D3E-BE8F6D27A31C}"/>
              </a:ext>
            </a:extLst>
          </p:cNvPr>
          <p:cNvSpPr txBox="1"/>
          <p:nvPr/>
        </p:nvSpPr>
        <p:spPr>
          <a:xfrm>
            <a:off x="991181" y="1716516"/>
            <a:ext cx="1460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Monitorar:</a:t>
            </a:r>
          </a:p>
          <a:p>
            <a:pPr marL="285750" indent="-285750">
              <a:buFontTx/>
              <a:buChar char="-"/>
            </a:pPr>
            <a:r>
              <a:rPr lang="pt-BR" dirty="0"/>
              <a:t>CPU</a:t>
            </a:r>
          </a:p>
          <a:p>
            <a:pPr marL="285750" indent="-285750">
              <a:buFontTx/>
              <a:buChar char="-"/>
            </a:pPr>
            <a:r>
              <a:rPr lang="pt-BR" dirty="0"/>
              <a:t>Memória</a:t>
            </a:r>
          </a:p>
          <a:p>
            <a:pPr marL="285750" indent="-285750">
              <a:buFontTx/>
              <a:buChar char="-"/>
            </a:pPr>
            <a:r>
              <a:rPr lang="pt-BR" dirty="0"/>
              <a:t>Disco</a:t>
            </a:r>
          </a:p>
        </p:txBody>
      </p:sp>
      <p:pic>
        <p:nvPicPr>
          <p:cNvPr id="1026" name="Picture 2" descr="Aprendendo a utilizar as funcionalidades do Jmeter - Danilo Jose ...">
            <a:extLst>
              <a:ext uri="{FF2B5EF4-FFF2-40B4-BE49-F238E27FC236}">
                <a16:creationId xmlns:a16="http://schemas.microsoft.com/office/drawing/2014/main" id="{9A9337F9-39AF-4304-A13B-6556493E4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665" y="1463573"/>
            <a:ext cx="1410492" cy="47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587070B-9DBE-4B3C-BC9D-FB271A00B71C}"/>
              </a:ext>
            </a:extLst>
          </p:cNvPr>
          <p:cNvSpPr txBox="1"/>
          <p:nvPr/>
        </p:nvSpPr>
        <p:spPr>
          <a:xfrm>
            <a:off x="3283665" y="2138111"/>
            <a:ext cx="1410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Realizar testes em servidores</a:t>
            </a:r>
          </a:p>
        </p:txBody>
      </p:sp>
      <p:sp>
        <p:nvSpPr>
          <p:cNvPr id="20" name="Nuvem 19">
            <a:extLst>
              <a:ext uri="{FF2B5EF4-FFF2-40B4-BE49-F238E27FC236}">
                <a16:creationId xmlns:a16="http://schemas.microsoft.com/office/drawing/2014/main" id="{647CD33A-F7B4-4227-909C-88EF7E6375D8}"/>
              </a:ext>
            </a:extLst>
          </p:cNvPr>
          <p:cNvSpPr/>
          <p:nvPr/>
        </p:nvSpPr>
        <p:spPr>
          <a:xfrm>
            <a:off x="5722635" y="538079"/>
            <a:ext cx="6321287" cy="475753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38DAC8C-9445-47F5-BAB3-7A487E26EBED}"/>
              </a:ext>
            </a:extLst>
          </p:cNvPr>
          <p:cNvSpPr/>
          <p:nvPr/>
        </p:nvSpPr>
        <p:spPr>
          <a:xfrm>
            <a:off x="988501" y="3339548"/>
            <a:ext cx="1751825" cy="7457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BD22406-9610-465C-94E2-37D3CE2AE8BA}"/>
              </a:ext>
            </a:extLst>
          </p:cNvPr>
          <p:cNvSpPr txBox="1"/>
          <p:nvPr/>
        </p:nvSpPr>
        <p:spPr>
          <a:xfrm>
            <a:off x="1126435" y="3339548"/>
            <a:ext cx="356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Gerar alertas </a:t>
            </a:r>
          </a:p>
        </p:txBody>
      </p:sp>
      <p:pic>
        <p:nvPicPr>
          <p:cNvPr id="1032" name="Picture 8" descr="Java Runtime | Download | TechTudo">
            <a:extLst>
              <a:ext uri="{FF2B5EF4-FFF2-40B4-BE49-F238E27FC236}">
                <a16:creationId xmlns:a16="http://schemas.microsoft.com/office/drawing/2014/main" id="{52FC3375-3FF2-433C-9F1A-0B55322F5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100" y="3264505"/>
            <a:ext cx="1581761" cy="88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5CBF1EB5-9234-4DF1-951C-630EDAD5C39B}"/>
              </a:ext>
            </a:extLst>
          </p:cNvPr>
          <p:cNvSpPr/>
          <p:nvPr/>
        </p:nvSpPr>
        <p:spPr>
          <a:xfrm>
            <a:off x="5340626" y="2316680"/>
            <a:ext cx="530087" cy="386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Política de Ciclo de Vida da Microsoft">
            <a:extLst>
              <a:ext uri="{FF2B5EF4-FFF2-40B4-BE49-F238E27FC236}">
                <a16:creationId xmlns:a16="http://schemas.microsoft.com/office/drawing/2014/main" id="{3109E731-D4F2-4C5D-8480-434E943CC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355" y="985296"/>
            <a:ext cx="1368009" cy="76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EE5A345F-0716-450D-886A-FDBB9F2A4811}"/>
              </a:ext>
            </a:extLst>
          </p:cNvPr>
          <p:cNvSpPr/>
          <p:nvPr/>
        </p:nvSpPr>
        <p:spPr>
          <a:xfrm>
            <a:off x="6425023" y="1845573"/>
            <a:ext cx="2803601" cy="21425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Picture 4" descr="Resultado de imagem para HTML5 icon">
            <a:extLst>
              <a:ext uri="{FF2B5EF4-FFF2-40B4-BE49-F238E27FC236}">
                <a16:creationId xmlns:a16="http://schemas.microsoft.com/office/drawing/2014/main" id="{38EBA9B7-37E0-4CF9-A0BA-623CA4AC4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186" y="1919521"/>
            <a:ext cx="1459079" cy="85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7621D96A-6522-4A94-9FB5-8FE8F270C4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8696" r="90000">
                        <a14:foregroundMark x1="40870" y1="28261" x2="40870" y2="28261"/>
                        <a14:foregroundMark x1="65217" y1="21739" x2="65217" y2="21739"/>
                        <a14:foregroundMark x1="55217" y1="59565" x2="55217" y2="59565"/>
                        <a14:foregroundMark x1="45652" y1="87826" x2="45652" y2="87826"/>
                        <a14:foregroundMark x1="84783" y1="27826" x2="84783" y2="27826"/>
                        <a14:foregroundMark x1="77391" y1="26522" x2="77391" y2="26522"/>
                        <a14:foregroundMark x1="63913" y1="23043" x2="63913" y2="23043"/>
                        <a14:foregroundMark x1="19130" y1="26957" x2="19130" y2="26957"/>
                        <a14:foregroundMark x1="8696" y1="30870" x2="8696" y2="30870"/>
                        <a14:backgroundMark x1="83043" y1="45652" x2="83043" y2="45652"/>
                        <a14:backgroundMark x1="83043" y1="45652" x2="83043" y2="45652"/>
                        <a14:backgroundMark x1="83043" y1="45652" x2="79565" y2="45217"/>
                        <a14:backgroundMark x1="90435" y1="47391" x2="80435" y2="43913"/>
                        <a14:backgroundMark x1="84348" y1="45652" x2="84348" y2="456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18" y="2157498"/>
            <a:ext cx="1212531" cy="1212531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6CAD3669-1A73-408B-AAF3-AE9252BA1FDA}"/>
              </a:ext>
            </a:extLst>
          </p:cNvPr>
          <p:cNvSpPr txBox="1"/>
          <p:nvPr/>
        </p:nvSpPr>
        <p:spPr>
          <a:xfrm>
            <a:off x="7362113" y="3611691"/>
            <a:ext cx="186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</a:t>
            </a:r>
            <a:r>
              <a:rPr lang="pt-BR" dirty="0" err="1"/>
              <a:t>Primeloitters</a:t>
            </a:r>
            <a:r>
              <a:rPr lang="pt-BR" dirty="0"/>
              <a:t> </a:t>
            </a:r>
          </a:p>
        </p:txBody>
      </p:sp>
      <p:pic>
        <p:nvPicPr>
          <p:cNvPr id="1040" name="Picture 16" descr="A year of contributing to Chart.js - Tanner Linsley - Medium">
            <a:extLst>
              <a:ext uri="{FF2B5EF4-FFF2-40B4-BE49-F238E27FC236}">
                <a16:creationId xmlns:a16="http://schemas.microsoft.com/office/drawing/2014/main" id="{81B651A6-2CB3-4749-8B2B-D2796979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820" y="2740932"/>
            <a:ext cx="850361" cy="85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7658CA15-84E4-4760-A1AD-43F9225F03FC}"/>
              </a:ext>
            </a:extLst>
          </p:cNvPr>
          <p:cNvSpPr/>
          <p:nvPr/>
        </p:nvSpPr>
        <p:spPr>
          <a:xfrm>
            <a:off x="9426295" y="1845573"/>
            <a:ext cx="1908313" cy="16485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BA216B7-2AB3-4FFB-B86F-78E9E6E9600E}"/>
              </a:ext>
            </a:extLst>
          </p:cNvPr>
          <p:cNvSpPr txBox="1"/>
          <p:nvPr/>
        </p:nvSpPr>
        <p:spPr>
          <a:xfrm>
            <a:off x="9532312" y="2826241"/>
            <a:ext cx="180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Banco de dados </a:t>
            </a:r>
            <a:r>
              <a:rPr lang="pt-BR" dirty="0" err="1"/>
              <a:t>KPRunnin</a:t>
            </a:r>
            <a:r>
              <a:rPr lang="pt-BR" dirty="0"/>
              <a:t>’</a:t>
            </a:r>
          </a:p>
        </p:txBody>
      </p:sp>
      <p:pic>
        <p:nvPicPr>
          <p:cNvPr id="45" name="Picture 10" descr="Microsoft SQL Server logo.">
            <a:extLst>
              <a:ext uri="{FF2B5EF4-FFF2-40B4-BE49-F238E27FC236}">
                <a16:creationId xmlns:a16="http://schemas.microsoft.com/office/drawing/2014/main" id="{22A58C3D-FD8C-4D05-8644-912BFD3AC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63" y="1833186"/>
            <a:ext cx="1324412" cy="107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205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Constantia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oliver.rlima@outlook.com</dc:creator>
  <cp:lastModifiedBy>oliver.rlima@outlook.com</cp:lastModifiedBy>
  <cp:revision>8</cp:revision>
  <dcterms:created xsi:type="dcterms:W3CDTF">2020-04-10T17:04:39Z</dcterms:created>
  <dcterms:modified xsi:type="dcterms:W3CDTF">2020-04-10T19:02:34Z</dcterms:modified>
</cp:coreProperties>
</file>