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78601-2C20-4D88-A91E-F82CD857A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BCB7BD-CE13-49DA-BEA3-A095DA9D5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BD4F0D-1459-4092-9622-7B03431A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88D1-7F48-4BE3-A3D3-4F639BB2942B}" type="datetimeFigureOut">
              <a:rPr lang="pt-BR" smtClean="0"/>
              <a:t>10/04/2020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3DB8DB-E4E4-44F0-88F3-96E17B43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CD12D0-D3CD-4AB6-977B-22A77F56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8055-BB96-4F41-ADA2-6E4527F9D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25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EE2D41-2B91-4D0A-A28B-5788F8F6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AA72E0-BCC5-47EF-808B-D8A42AAF9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CD1884-BC1B-408A-9F86-DFCEDF546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D88D1-7F48-4BE3-A3D3-4F639BB2942B}" type="datetimeFigureOut">
              <a:rPr lang="pt-BR" smtClean="0"/>
              <a:t>10/04/2020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762338-4F10-4D0C-AEA4-4732CC956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BE09F1-05C6-4629-9221-A7BDB2957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38055-BB96-4F41-ADA2-6E4527F9D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0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 75">
            <a:extLst>
              <a:ext uri="{FF2B5EF4-FFF2-40B4-BE49-F238E27FC236}">
                <a16:creationId xmlns:a16="http://schemas.microsoft.com/office/drawing/2014/main" id="{D16A3B26-78C5-4DC1-BEEC-571927FA7B33}"/>
              </a:ext>
            </a:extLst>
          </p:cNvPr>
          <p:cNvSpPr/>
          <p:nvPr/>
        </p:nvSpPr>
        <p:spPr>
          <a:xfrm>
            <a:off x="426464" y="4388150"/>
            <a:ext cx="1721516" cy="1015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Nuvem 71">
            <a:extLst>
              <a:ext uri="{FF2B5EF4-FFF2-40B4-BE49-F238E27FC236}">
                <a16:creationId xmlns:a16="http://schemas.microsoft.com/office/drawing/2014/main" id="{372A511F-C65C-4EF0-BDAD-E07C29FCC1EC}"/>
              </a:ext>
            </a:extLst>
          </p:cNvPr>
          <p:cNvSpPr/>
          <p:nvPr/>
        </p:nvSpPr>
        <p:spPr>
          <a:xfrm>
            <a:off x="10822" y="5350142"/>
            <a:ext cx="2252869" cy="1507858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9A8C20D6-CDB6-404C-A8C8-8901A3CF526C}"/>
              </a:ext>
            </a:extLst>
          </p:cNvPr>
          <p:cNvSpPr/>
          <p:nvPr/>
        </p:nvSpPr>
        <p:spPr>
          <a:xfrm>
            <a:off x="2320288" y="4253182"/>
            <a:ext cx="4309003" cy="2512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96BDD8F-A2AC-4429-AA7B-CB39086E8A4E}"/>
              </a:ext>
            </a:extLst>
          </p:cNvPr>
          <p:cNvSpPr txBox="1"/>
          <p:nvPr/>
        </p:nvSpPr>
        <p:spPr>
          <a:xfrm>
            <a:off x="5089698" y="6425203"/>
            <a:ext cx="155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Máquina física</a:t>
            </a:r>
          </a:p>
        </p:txBody>
      </p:sp>
      <p:sp>
        <p:nvSpPr>
          <p:cNvPr id="20" name="Nuvem 19">
            <a:extLst>
              <a:ext uri="{FF2B5EF4-FFF2-40B4-BE49-F238E27FC236}">
                <a16:creationId xmlns:a16="http://schemas.microsoft.com/office/drawing/2014/main" id="{647CD33A-F7B4-4227-909C-88EF7E6375D8}"/>
              </a:ext>
            </a:extLst>
          </p:cNvPr>
          <p:cNvSpPr/>
          <p:nvPr/>
        </p:nvSpPr>
        <p:spPr>
          <a:xfrm>
            <a:off x="1113980" y="1092914"/>
            <a:ext cx="3506212" cy="270354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7658CA15-84E4-4760-A1AD-43F9225F03FC}"/>
              </a:ext>
            </a:extLst>
          </p:cNvPr>
          <p:cNvSpPr/>
          <p:nvPr/>
        </p:nvSpPr>
        <p:spPr>
          <a:xfrm>
            <a:off x="1594120" y="1861500"/>
            <a:ext cx="1721516" cy="10853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BA216B7-2AB3-4FFB-B86F-78E9E6E9600E}"/>
              </a:ext>
            </a:extLst>
          </p:cNvPr>
          <p:cNvSpPr txBox="1"/>
          <p:nvPr/>
        </p:nvSpPr>
        <p:spPr>
          <a:xfrm>
            <a:off x="1594120" y="1892466"/>
            <a:ext cx="180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Banco de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71A7BC-7119-46E9-9E27-100E84DE5805}"/>
              </a:ext>
            </a:extLst>
          </p:cNvPr>
          <p:cNvSpPr txBox="1"/>
          <p:nvPr/>
        </p:nvSpPr>
        <p:spPr>
          <a:xfrm>
            <a:off x="2921041" y="1470144"/>
            <a:ext cx="78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Azure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10DD0FE-A5D0-4859-9BC6-43A9B0BB0D59}"/>
              </a:ext>
            </a:extLst>
          </p:cNvPr>
          <p:cNvSpPr txBox="1"/>
          <p:nvPr/>
        </p:nvSpPr>
        <p:spPr>
          <a:xfrm>
            <a:off x="1755612" y="2402366"/>
            <a:ext cx="159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SQL Server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AFF183D-B7C1-4ACC-B9F4-58F7BDF80CD9}"/>
              </a:ext>
            </a:extLst>
          </p:cNvPr>
          <p:cNvSpPr/>
          <p:nvPr/>
        </p:nvSpPr>
        <p:spPr>
          <a:xfrm>
            <a:off x="2320287" y="4253183"/>
            <a:ext cx="4309003" cy="21861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095E5848-0A98-4DCA-9515-517C89956768}"/>
              </a:ext>
            </a:extLst>
          </p:cNvPr>
          <p:cNvSpPr/>
          <p:nvPr/>
        </p:nvSpPr>
        <p:spPr>
          <a:xfrm>
            <a:off x="4410565" y="6063427"/>
            <a:ext cx="2200713" cy="3511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2B57595-14A1-466B-932B-9C00EF7C783D}"/>
              </a:ext>
            </a:extLst>
          </p:cNvPr>
          <p:cNvSpPr txBox="1"/>
          <p:nvPr/>
        </p:nvSpPr>
        <p:spPr>
          <a:xfrm>
            <a:off x="4428580" y="6063427"/>
            <a:ext cx="220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CPU/Memória/Disco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BE8C265-7EB1-47C4-8211-60CB8086E01E}"/>
              </a:ext>
            </a:extLst>
          </p:cNvPr>
          <p:cNvSpPr txBox="1"/>
          <p:nvPr/>
        </p:nvSpPr>
        <p:spPr>
          <a:xfrm>
            <a:off x="2327152" y="6070033"/>
            <a:ext cx="220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Sistema Operacional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74FB2D25-3259-44A3-9C4D-5D4C86F46EC1}"/>
              </a:ext>
            </a:extLst>
          </p:cNvPr>
          <p:cNvSpPr/>
          <p:nvPr/>
        </p:nvSpPr>
        <p:spPr>
          <a:xfrm>
            <a:off x="2327152" y="4253183"/>
            <a:ext cx="4309003" cy="1722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F852B4DA-78D3-4672-B66D-1ED739DC90C4}"/>
              </a:ext>
            </a:extLst>
          </p:cNvPr>
          <p:cNvSpPr/>
          <p:nvPr/>
        </p:nvSpPr>
        <p:spPr>
          <a:xfrm>
            <a:off x="2455514" y="5472382"/>
            <a:ext cx="1943986" cy="4047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08DFC624-1F72-456E-9B60-4A9592E9E70F}"/>
              </a:ext>
            </a:extLst>
          </p:cNvPr>
          <p:cNvSpPr/>
          <p:nvPr/>
        </p:nvSpPr>
        <p:spPr>
          <a:xfrm>
            <a:off x="4557209" y="5472382"/>
            <a:ext cx="1943986" cy="4232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2D3BE4C0-5FA8-4FE8-99FB-B86E1BEC1372}"/>
              </a:ext>
            </a:extLst>
          </p:cNvPr>
          <p:cNvSpPr/>
          <p:nvPr/>
        </p:nvSpPr>
        <p:spPr>
          <a:xfrm>
            <a:off x="2455514" y="4949565"/>
            <a:ext cx="1943986" cy="4047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173D2961-8062-4D9F-9A8F-79D206069664}"/>
              </a:ext>
            </a:extLst>
          </p:cNvPr>
          <p:cNvSpPr/>
          <p:nvPr/>
        </p:nvSpPr>
        <p:spPr>
          <a:xfrm>
            <a:off x="4557209" y="4949565"/>
            <a:ext cx="1943986" cy="4047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99DC3290-1D24-4050-A8A5-A575411AFAB8}"/>
              </a:ext>
            </a:extLst>
          </p:cNvPr>
          <p:cNvSpPr/>
          <p:nvPr/>
        </p:nvSpPr>
        <p:spPr>
          <a:xfrm>
            <a:off x="4557209" y="4385431"/>
            <a:ext cx="1943986" cy="4047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582CFA37-917B-4589-85B5-2BA3BD043C2F}"/>
              </a:ext>
            </a:extLst>
          </p:cNvPr>
          <p:cNvSpPr/>
          <p:nvPr/>
        </p:nvSpPr>
        <p:spPr>
          <a:xfrm>
            <a:off x="2455514" y="4395391"/>
            <a:ext cx="1943986" cy="4047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E0CDA3D-911D-4786-967D-5E1CD56FA26D}"/>
              </a:ext>
            </a:extLst>
          </p:cNvPr>
          <p:cNvSpPr txBox="1"/>
          <p:nvPr/>
        </p:nvSpPr>
        <p:spPr>
          <a:xfrm>
            <a:off x="2455514" y="4437829"/>
            <a:ext cx="194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JDBC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34FCF8C0-C8FF-437C-ABBB-3B30C80E8369}"/>
              </a:ext>
            </a:extLst>
          </p:cNvPr>
          <p:cNvSpPr txBox="1"/>
          <p:nvPr/>
        </p:nvSpPr>
        <p:spPr>
          <a:xfrm>
            <a:off x="4556037" y="4429919"/>
            <a:ext cx="194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Log TXT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26A30A6C-0860-49CB-A5B6-4A525395DA8D}"/>
              </a:ext>
            </a:extLst>
          </p:cNvPr>
          <p:cNvSpPr txBox="1"/>
          <p:nvPr/>
        </p:nvSpPr>
        <p:spPr>
          <a:xfrm>
            <a:off x="2455514" y="4980600"/>
            <a:ext cx="194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API de testes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6002C411-5C6B-4A8B-98E4-C1985113D794}"/>
              </a:ext>
            </a:extLst>
          </p:cNvPr>
          <p:cNvSpPr txBox="1"/>
          <p:nvPr/>
        </p:nvSpPr>
        <p:spPr>
          <a:xfrm>
            <a:off x="4564074" y="4966806"/>
            <a:ext cx="194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Swing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2CC97DA8-D87B-469F-9A84-1B4D8077EBB2}"/>
              </a:ext>
            </a:extLst>
          </p:cNvPr>
          <p:cNvSpPr txBox="1"/>
          <p:nvPr/>
        </p:nvSpPr>
        <p:spPr>
          <a:xfrm>
            <a:off x="2484595" y="5440041"/>
            <a:ext cx="1943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API REST</a:t>
            </a:r>
          </a:p>
          <a:p>
            <a:pPr algn="ctr"/>
            <a:r>
              <a:rPr lang="pt-BR" sz="1400" dirty="0"/>
              <a:t>Slack/</a:t>
            </a:r>
            <a:r>
              <a:rPr lang="pt-BR" sz="1400" dirty="0" err="1"/>
              <a:t>Telegram</a:t>
            </a:r>
            <a:endParaRPr lang="pt-BR" sz="1400" dirty="0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FCE2DAEA-A8F6-4439-AEE0-491DFAEA9FB9}"/>
              </a:ext>
            </a:extLst>
          </p:cNvPr>
          <p:cNvSpPr txBox="1"/>
          <p:nvPr/>
        </p:nvSpPr>
        <p:spPr>
          <a:xfrm>
            <a:off x="4527862" y="5497328"/>
            <a:ext cx="194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API OSHI</a:t>
            </a:r>
          </a:p>
        </p:txBody>
      </p:sp>
      <p:sp>
        <p:nvSpPr>
          <p:cNvPr id="68" name="Seta: para a Direita 67">
            <a:extLst>
              <a:ext uri="{FF2B5EF4-FFF2-40B4-BE49-F238E27FC236}">
                <a16:creationId xmlns:a16="http://schemas.microsoft.com/office/drawing/2014/main" id="{BD40E1E4-545E-4DAA-AA11-7612F61C76F5}"/>
              </a:ext>
            </a:extLst>
          </p:cNvPr>
          <p:cNvSpPr/>
          <p:nvPr/>
        </p:nvSpPr>
        <p:spPr>
          <a:xfrm rot="5400000">
            <a:off x="5436875" y="5942898"/>
            <a:ext cx="148091" cy="93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74139065-F4DF-4450-B376-2EF09CBA3A1D}"/>
              </a:ext>
            </a:extLst>
          </p:cNvPr>
          <p:cNvSpPr/>
          <p:nvPr/>
        </p:nvSpPr>
        <p:spPr>
          <a:xfrm>
            <a:off x="357741" y="5653905"/>
            <a:ext cx="1721516" cy="7289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2EF8A01E-B464-460E-8823-451DB2291474}"/>
              </a:ext>
            </a:extLst>
          </p:cNvPr>
          <p:cNvSpPr txBox="1"/>
          <p:nvPr/>
        </p:nvSpPr>
        <p:spPr>
          <a:xfrm>
            <a:off x="393014" y="5736555"/>
            <a:ext cx="1686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API – SLACK</a:t>
            </a:r>
          </a:p>
          <a:p>
            <a:r>
              <a:rPr lang="pt-BR" dirty="0"/>
              <a:t>TELEGRAM</a:t>
            </a:r>
          </a:p>
        </p:txBody>
      </p: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7055849A-185A-4D0F-8259-703756AA7956}"/>
              </a:ext>
            </a:extLst>
          </p:cNvPr>
          <p:cNvSpPr/>
          <p:nvPr/>
        </p:nvSpPr>
        <p:spPr>
          <a:xfrm>
            <a:off x="424979" y="4401059"/>
            <a:ext cx="1721516" cy="7289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B3AD0320-5360-4056-ABA2-FE41D552D972}"/>
              </a:ext>
            </a:extLst>
          </p:cNvPr>
          <p:cNvSpPr txBox="1"/>
          <p:nvPr/>
        </p:nvSpPr>
        <p:spPr>
          <a:xfrm>
            <a:off x="476335" y="4445942"/>
            <a:ext cx="1686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API – TESTES</a:t>
            </a:r>
          </a:p>
          <a:p>
            <a:r>
              <a:rPr lang="pt-BR" dirty="0"/>
              <a:t>JMETER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DAE48017-EF56-40B4-8AB1-1FF90E8CB9A6}"/>
              </a:ext>
            </a:extLst>
          </p:cNvPr>
          <p:cNvSpPr txBox="1"/>
          <p:nvPr/>
        </p:nvSpPr>
        <p:spPr>
          <a:xfrm>
            <a:off x="657757" y="5066147"/>
            <a:ext cx="155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Máquina física</a:t>
            </a:r>
          </a:p>
        </p:txBody>
      </p:sp>
      <p:sp>
        <p:nvSpPr>
          <p:cNvPr id="79" name="Seta: para a Direita 78">
            <a:extLst>
              <a:ext uri="{FF2B5EF4-FFF2-40B4-BE49-F238E27FC236}">
                <a16:creationId xmlns:a16="http://schemas.microsoft.com/office/drawing/2014/main" id="{715AC774-9906-43D0-B380-0FEB73536BB0}"/>
              </a:ext>
            </a:extLst>
          </p:cNvPr>
          <p:cNvSpPr/>
          <p:nvPr/>
        </p:nvSpPr>
        <p:spPr>
          <a:xfrm>
            <a:off x="1957321" y="4970387"/>
            <a:ext cx="467228" cy="164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5" name="Seta: para a Direita 84">
            <a:extLst>
              <a:ext uri="{FF2B5EF4-FFF2-40B4-BE49-F238E27FC236}">
                <a16:creationId xmlns:a16="http://schemas.microsoft.com/office/drawing/2014/main" id="{CAC3010A-AC6A-4F31-AE99-243DA101367F}"/>
              </a:ext>
            </a:extLst>
          </p:cNvPr>
          <p:cNvSpPr/>
          <p:nvPr/>
        </p:nvSpPr>
        <p:spPr>
          <a:xfrm>
            <a:off x="1953053" y="5612924"/>
            <a:ext cx="467228" cy="164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Seta: da Esquerda para a Direita 48">
            <a:extLst>
              <a:ext uri="{FF2B5EF4-FFF2-40B4-BE49-F238E27FC236}">
                <a16:creationId xmlns:a16="http://schemas.microsoft.com/office/drawing/2014/main" id="{2FFA1142-D31C-4EC4-A73E-29BA3CEF9C4E}"/>
              </a:ext>
            </a:extLst>
          </p:cNvPr>
          <p:cNvSpPr/>
          <p:nvPr/>
        </p:nvSpPr>
        <p:spPr>
          <a:xfrm rot="5400000">
            <a:off x="2177238" y="3457515"/>
            <a:ext cx="1306635" cy="4398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8" name="Nuvem 87">
            <a:extLst>
              <a:ext uri="{FF2B5EF4-FFF2-40B4-BE49-F238E27FC236}">
                <a16:creationId xmlns:a16="http://schemas.microsoft.com/office/drawing/2014/main" id="{A8254DEC-5A83-43BC-90F5-A189CABE07B5}"/>
              </a:ext>
            </a:extLst>
          </p:cNvPr>
          <p:cNvSpPr/>
          <p:nvPr/>
        </p:nvSpPr>
        <p:spPr>
          <a:xfrm>
            <a:off x="5025327" y="156624"/>
            <a:ext cx="6824869" cy="3880448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E11FBBAD-2614-4BD2-98EF-6FC843D320DA}"/>
              </a:ext>
            </a:extLst>
          </p:cNvPr>
          <p:cNvSpPr/>
          <p:nvPr/>
        </p:nvSpPr>
        <p:spPr>
          <a:xfrm>
            <a:off x="8535197" y="938252"/>
            <a:ext cx="2909864" cy="21425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6A3D1F52-C953-43AB-9C4E-D7C67ACABBC0}"/>
              </a:ext>
            </a:extLst>
          </p:cNvPr>
          <p:cNvSpPr/>
          <p:nvPr/>
        </p:nvSpPr>
        <p:spPr>
          <a:xfrm>
            <a:off x="8715407" y="1474856"/>
            <a:ext cx="2623119" cy="565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0F7E51AA-EE3F-4B6F-990B-775906DA0843}"/>
              </a:ext>
            </a:extLst>
          </p:cNvPr>
          <p:cNvSpPr/>
          <p:nvPr/>
        </p:nvSpPr>
        <p:spPr>
          <a:xfrm>
            <a:off x="8678569" y="2202608"/>
            <a:ext cx="2623119" cy="565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15F88BB0-E476-48EB-B654-DC75C71B3C65}"/>
              </a:ext>
            </a:extLst>
          </p:cNvPr>
          <p:cNvSpPr txBox="1"/>
          <p:nvPr/>
        </p:nvSpPr>
        <p:spPr>
          <a:xfrm>
            <a:off x="8715407" y="1006483"/>
            <a:ext cx="251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Dashboard – Node JS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ABE499C6-4C52-42B2-9F46-E41CEAAD8F06}"/>
              </a:ext>
            </a:extLst>
          </p:cNvPr>
          <p:cNvSpPr txBox="1"/>
          <p:nvPr/>
        </p:nvSpPr>
        <p:spPr>
          <a:xfrm>
            <a:off x="8839427" y="1572245"/>
            <a:ext cx="246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Chart JS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A14B7E98-5FFC-442F-9431-74D61E56AFE6}"/>
              </a:ext>
            </a:extLst>
          </p:cNvPr>
          <p:cNvSpPr txBox="1"/>
          <p:nvPr/>
        </p:nvSpPr>
        <p:spPr>
          <a:xfrm>
            <a:off x="8745570" y="2246100"/>
            <a:ext cx="239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Sequelize</a:t>
            </a:r>
            <a:endParaRPr lang="pt-BR" dirty="0"/>
          </a:p>
        </p:txBody>
      </p:sp>
      <p:sp>
        <p:nvSpPr>
          <p:cNvPr id="95" name="Retângulo: Cantos Arredondados 94">
            <a:extLst>
              <a:ext uri="{FF2B5EF4-FFF2-40B4-BE49-F238E27FC236}">
                <a16:creationId xmlns:a16="http://schemas.microsoft.com/office/drawing/2014/main" id="{29E1E71E-01B3-4D51-BF21-2E4764531DB8}"/>
              </a:ext>
            </a:extLst>
          </p:cNvPr>
          <p:cNvSpPr/>
          <p:nvPr/>
        </p:nvSpPr>
        <p:spPr>
          <a:xfrm>
            <a:off x="5576616" y="938252"/>
            <a:ext cx="2909864" cy="13596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B7C473FB-CD77-426F-8C74-9E26D756E536}"/>
              </a:ext>
            </a:extLst>
          </p:cNvPr>
          <p:cNvSpPr txBox="1"/>
          <p:nvPr/>
        </p:nvSpPr>
        <p:spPr>
          <a:xfrm>
            <a:off x="5918963" y="1031553"/>
            <a:ext cx="251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Dashboard – Node JS</a:t>
            </a:r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87C7E62F-C62D-479E-A85B-11F386BBE385}"/>
              </a:ext>
            </a:extLst>
          </p:cNvPr>
          <p:cNvSpPr/>
          <p:nvPr/>
        </p:nvSpPr>
        <p:spPr>
          <a:xfrm>
            <a:off x="5719988" y="1495506"/>
            <a:ext cx="2623119" cy="565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B399394C-94A8-490B-A75E-059ABCA0E26C}"/>
              </a:ext>
            </a:extLst>
          </p:cNvPr>
          <p:cNvSpPr txBox="1"/>
          <p:nvPr/>
        </p:nvSpPr>
        <p:spPr>
          <a:xfrm>
            <a:off x="5802014" y="1549698"/>
            <a:ext cx="251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HTML/CSS/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2FCFB5E5-5026-431F-A923-72D277E85BD6}"/>
              </a:ext>
            </a:extLst>
          </p:cNvPr>
          <p:cNvSpPr txBox="1"/>
          <p:nvPr/>
        </p:nvSpPr>
        <p:spPr>
          <a:xfrm>
            <a:off x="10018057" y="308171"/>
            <a:ext cx="78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Azure</a:t>
            </a:r>
          </a:p>
        </p:txBody>
      </p:sp>
      <p:sp>
        <p:nvSpPr>
          <p:cNvPr id="87" name="Seta: da Esquerda para a Direita 86">
            <a:extLst>
              <a:ext uri="{FF2B5EF4-FFF2-40B4-BE49-F238E27FC236}">
                <a16:creationId xmlns:a16="http://schemas.microsoft.com/office/drawing/2014/main" id="{D2EA5682-68FF-4D9E-AEC6-93D23B326CEB}"/>
              </a:ext>
            </a:extLst>
          </p:cNvPr>
          <p:cNvSpPr/>
          <p:nvPr/>
        </p:nvSpPr>
        <p:spPr>
          <a:xfrm>
            <a:off x="3808442" y="2571554"/>
            <a:ext cx="1629795" cy="4398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Seta: para a Direita 99">
            <a:extLst>
              <a:ext uri="{FF2B5EF4-FFF2-40B4-BE49-F238E27FC236}">
                <a16:creationId xmlns:a16="http://schemas.microsoft.com/office/drawing/2014/main" id="{4182779C-1308-4867-AA58-ABEEBC9D045F}"/>
              </a:ext>
            </a:extLst>
          </p:cNvPr>
          <p:cNvSpPr/>
          <p:nvPr/>
        </p:nvSpPr>
        <p:spPr>
          <a:xfrm rot="5400000">
            <a:off x="6066327" y="3171739"/>
            <a:ext cx="2254216" cy="522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99C00E53-6C6E-4D36-8F5E-F3BEF773F01D}"/>
              </a:ext>
            </a:extLst>
          </p:cNvPr>
          <p:cNvSpPr/>
          <p:nvPr/>
        </p:nvSpPr>
        <p:spPr>
          <a:xfrm>
            <a:off x="6850249" y="4790146"/>
            <a:ext cx="2530439" cy="164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4143BBE2-D881-4C0A-B9FF-9F523334B5D8}"/>
              </a:ext>
            </a:extLst>
          </p:cNvPr>
          <p:cNvSpPr/>
          <p:nvPr/>
        </p:nvSpPr>
        <p:spPr>
          <a:xfrm>
            <a:off x="6972002" y="5036825"/>
            <a:ext cx="2286931" cy="1290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56F856C5-AD44-43B4-86EA-C509BDA4222F}"/>
              </a:ext>
            </a:extLst>
          </p:cNvPr>
          <p:cNvSpPr txBox="1"/>
          <p:nvPr/>
        </p:nvSpPr>
        <p:spPr>
          <a:xfrm>
            <a:off x="6869322" y="4722941"/>
            <a:ext cx="125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84" name="Gráfico 83" descr="Gráfico de barras">
            <a:extLst>
              <a:ext uri="{FF2B5EF4-FFF2-40B4-BE49-F238E27FC236}">
                <a16:creationId xmlns:a16="http://schemas.microsoft.com/office/drawing/2014/main" id="{C42FD546-9913-40CA-AD51-F178D122A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3095" y="5135878"/>
            <a:ext cx="641659" cy="641659"/>
          </a:xfrm>
          <a:prstGeom prst="rect">
            <a:avLst/>
          </a:prstGeom>
        </p:spPr>
      </p:pic>
      <p:pic>
        <p:nvPicPr>
          <p:cNvPr id="101" name="Gráfico 100" descr="Gráfico de pizza">
            <a:extLst>
              <a:ext uri="{FF2B5EF4-FFF2-40B4-BE49-F238E27FC236}">
                <a16:creationId xmlns:a16="http://schemas.microsoft.com/office/drawing/2014/main" id="{9F07F8AE-03B1-4E2B-88BE-1BCC83059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24732" y="5612924"/>
            <a:ext cx="621813" cy="621813"/>
          </a:xfrm>
          <a:prstGeom prst="rect">
            <a:avLst/>
          </a:prstGeom>
        </p:spPr>
      </p:pic>
      <p:pic>
        <p:nvPicPr>
          <p:cNvPr id="105" name="Gráfico 104" descr="Aviso">
            <a:extLst>
              <a:ext uri="{FF2B5EF4-FFF2-40B4-BE49-F238E27FC236}">
                <a16:creationId xmlns:a16="http://schemas.microsoft.com/office/drawing/2014/main" id="{90E836D0-4B92-4580-A448-23CE0C884C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3636" y="5092273"/>
            <a:ext cx="551953" cy="551953"/>
          </a:xfrm>
          <a:prstGeom prst="rect">
            <a:avLst/>
          </a:prstGeom>
        </p:spPr>
      </p:pic>
      <p:sp>
        <p:nvSpPr>
          <p:cNvPr id="110" name="Retângulo 109">
            <a:extLst>
              <a:ext uri="{FF2B5EF4-FFF2-40B4-BE49-F238E27FC236}">
                <a16:creationId xmlns:a16="http://schemas.microsoft.com/office/drawing/2014/main" id="{5EB34CAD-53D7-443C-8E6F-3C5449ADDF30}"/>
              </a:ext>
            </a:extLst>
          </p:cNvPr>
          <p:cNvSpPr/>
          <p:nvPr/>
        </p:nvSpPr>
        <p:spPr>
          <a:xfrm>
            <a:off x="9563646" y="4768945"/>
            <a:ext cx="2530439" cy="164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BE864C55-FC58-4A53-9386-3D3B1304E213}"/>
              </a:ext>
            </a:extLst>
          </p:cNvPr>
          <p:cNvSpPr/>
          <p:nvPr/>
        </p:nvSpPr>
        <p:spPr>
          <a:xfrm>
            <a:off x="9685399" y="5015624"/>
            <a:ext cx="2286931" cy="1290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62D7B35D-F944-4864-84F6-1FDA28184CCB}"/>
              </a:ext>
            </a:extLst>
          </p:cNvPr>
          <p:cNvSpPr txBox="1"/>
          <p:nvPr/>
        </p:nvSpPr>
        <p:spPr>
          <a:xfrm>
            <a:off x="9582719" y="4701740"/>
            <a:ext cx="125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Cadastros</a:t>
            </a:r>
          </a:p>
        </p:txBody>
      </p:sp>
      <p:sp>
        <p:nvSpPr>
          <p:cNvPr id="116" name="Seta: para a Direita 115">
            <a:extLst>
              <a:ext uri="{FF2B5EF4-FFF2-40B4-BE49-F238E27FC236}">
                <a16:creationId xmlns:a16="http://schemas.microsoft.com/office/drawing/2014/main" id="{2A8541BB-74F1-44C7-862C-F363FF1132C9}"/>
              </a:ext>
            </a:extLst>
          </p:cNvPr>
          <p:cNvSpPr/>
          <p:nvPr/>
        </p:nvSpPr>
        <p:spPr>
          <a:xfrm rot="3025929">
            <a:off x="7078099" y="3230633"/>
            <a:ext cx="3180178" cy="522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7" name="Gráfico 106" descr="Imagens">
            <a:extLst>
              <a:ext uri="{FF2B5EF4-FFF2-40B4-BE49-F238E27FC236}">
                <a16:creationId xmlns:a16="http://schemas.microsoft.com/office/drawing/2014/main" id="{F2DA51B1-CA95-458F-9563-C532F9EA98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16324" y="5054807"/>
            <a:ext cx="914400" cy="914400"/>
          </a:xfrm>
          <a:prstGeom prst="rect">
            <a:avLst/>
          </a:prstGeom>
        </p:spPr>
      </p:pic>
      <p:pic>
        <p:nvPicPr>
          <p:cNvPr id="109" name="Gráfico 108" descr="Lista">
            <a:extLst>
              <a:ext uri="{FF2B5EF4-FFF2-40B4-BE49-F238E27FC236}">
                <a16:creationId xmlns:a16="http://schemas.microsoft.com/office/drawing/2014/main" id="{257910C3-E69E-4EAE-A62C-7E919C3D51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16326" y="5250813"/>
            <a:ext cx="914400" cy="914400"/>
          </a:xfrm>
          <a:prstGeom prst="rect">
            <a:avLst/>
          </a:prstGeom>
        </p:spPr>
      </p:pic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9DA2B8DE-81F1-4F6E-9CA8-C90C288C3812}"/>
              </a:ext>
            </a:extLst>
          </p:cNvPr>
          <p:cNvSpPr txBox="1"/>
          <p:nvPr/>
        </p:nvSpPr>
        <p:spPr>
          <a:xfrm>
            <a:off x="251388" y="183347"/>
            <a:ext cx="2359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Foi mal Pedro, muito difícil fazer isso</a:t>
            </a:r>
          </a:p>
        </p:txBody>
      </p:sp>
    </p:spTree>
    <p:extLst>
      <p:ext uri="{BB962C8B-B14F-4D97-AF65-F5344CB8AC3E}">
        <p14:creationId xmlns:p14="http://schemas.microsoft.com/office/powerpoint/2010/main" val="3841205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oliver.rlima@outlook.com</dc:creator>
  <cp:lastModifiedBy>oliver.rlima@outlook.com</cp:lastModifiedBy>
  <cp:revision>7</cp:revision>
  <dcterms:created xsi:type="dcterms:W3CDTF">2020-04-10T19:10:56Z</dcterms:created>
  <dcterms:modified xsi:type="dcterms:W3CDTF">2020-04-10T20:24:03Z</dcterms:modified>
</cp:coreProperties>
</file>