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B78601-2C20-4D88-A91E-F82CD857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6BCB7BD-CE13-49DA-BEA3-A095DA9D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5BD4F0D-1459-4092-9622-7B03431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03DB8DB-E4E4-44F0-88F3-96E17B4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1CD12D0-D3CD-4AB6-977B-22A77F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7AEE2D41-2B91-4D0A-A28B-5788F8F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6AA72E0-BCC5-47EF-808B-D8A42AAF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5CD1884-BC1B-408A-9F86-DFCEDF54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8D1-7F48-4BE3-A3D3-4F639BB2942B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0762338-4F10-4D0C-AEA4-4732CC95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BE09F1-05C6-4629-9221-A7BDB295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0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de cantos arredondados 62"/>
          <p:cNvSpPr/>
          <p:nvPr/>
        </p:nvSpPr>
        <p:spPr>
          <a:xfrm>
            <a:off x="1185394" y="3608062"/>
            <a:ext cx="4957281" cy="31918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185394" y="3608063"/>
            <a:ext cx="4957281" cy="27641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/>
          <p:cNvSpPr/>
          <p:nvPr/>
        </p:nvSpPr>
        <p:spPr>
          <a:xfrm>
            <a:off x="5656958" y="121544"/>
            <a:ext cx="6458403" cy="40767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10" descr="Política de Ciclo de Vida da Microsoft">
            <a:extLst>
              <a:ext uri="{FF2B5EF4-FFF2-40B4-BE49-F238E27FC236}">
                <a16:creationId xmlns="" xmlns:a16="http://schemas.microsoft.com/office/drawing/2014/main" id="{3109E731-D4F2-4C5D-8480-434E943C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2" t="18768" r="22029" b="20001"/>
          <a:stretch/>
        </p:blipFill>
        <p:spPr bwMode="auto">
          <a:xfrm>
            <a:off x="2099651" y="1161877"/>
            <a:ext cx="919675" cy="6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6354525" y="1235502"/>
            <a:ext cx="2406316" cy="16809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458728" y="1331223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Institucional - </a:t>
            </a:r>
            <a:r>
              <a:rPr lang="pt-BR" sz="1600" dirty="0" err="1" smtClean="0">
                <a:latin typeface="Bahnschrift" panose="020B0502040204020203" pitchFamily="34" charset="0"/>
              </a:rPr>
              <a:t>NodeJS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420452" y="1715608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458551" y="174648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HTML/CSS/JS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420629" y="2216664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458728" y="224754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" panose="020B0502040204020203" pitchFamily="34" charset="0"/>
              </a:rPr>
              <a:t>Bootstrap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871193" y="688789"/>
            <a:ext cx="2406316" cy="26082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981545" y="822997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Bahnschrift" panose="020B0502040204020203" pitchFamily="34" charset="0"/>
              </a:rPr>
              <a:t>Dashboard</a:t>
            </a:r>
            <a:r>
              <a:rPr lang="pt-BR" sz="1600" dirty="0" smtClean="0">
                <a:latin typeface="Bahnschrift" panose="020B0502040204020203" pitchFamily="34" charset="0"/>
              </a:rPr>
              <a:t> - </a:t>
            </a:r>
            <a:r>
              <a:rPr lang="pt-BR" sz="1600" dirty="0" err="1" smtClean="0">
                <a:latin typeface="Bahnschrift" panose="020B0502040204020203" pitchFamily="34" charset="0"/>
              </a:rPr>
              <a:t>NodeJS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943446" y="1197349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8981545" y="122822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HTML/CSS/JS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943446" y="1703104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8981545" y="173398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" panose="020B0502040204020203" pitchFamily="34" charset="0"/>
              </a:rPr>
              <a:t>Bootstrap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943446" y="2203189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981545" y="223406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Chart.js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8" name="Nuvem 27"/>
          <p:cNvSpPr/>
          <p:nvPr/>
        </p:nvSpPr>
        <p:spPr>
          <a:xfrm>
            <a:off x="139107" y="418201"/>
            <a:ext cx="1615538" cy="11481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10" descr="Política de Ciclo de Vida da Microsoft">
            <a:extLst>
              <a:ext uri="{FF2B5EF4-FFF2-40B4-BE49-F238E27FC236}">
                <a16:creationId xmlns="" xmlns:a16="http://schemas.microsoft.com/office/drawing/2014/main" id="{3109E731-D4F2-4C5D-8480-434E943C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2" t="18768" r="22029" b="20001"/>
          <a:stretch/>
        </p:blipFill>
        <p:spPr bwMode="auto">
          <a:xfrm>
            <a:off x="6826517" y="688789"/>
            <a:ext cx="779994" cy="50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7621D96A-6522-4A94-9FB5-8FE8F270C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696" r="90000">
                        <a14:foregroundMark x1="40870" y1="28261" x2="40870" y2="28261"/>
                        <a14:foregroundMark x1="65217" y1="21739" x2="65217" y2="21739"/>
                        <a14:foregroundMark x1="55217" y1="59565" x2="55217" y2="59565"/>
                        <a14:foregroundMark x1="45652" y1="87826" x2="45652" y2="87826"/>
                        <a14:foregroundMark x1="84783" y1="27826" x2="84783" y2="27826"/>
                        <a14:foregroundMark x1="77391" y1="26522" x2="77391" y2="26522"/>
                        <a14:foregroundMark x1="63913" y1="23043" x2="63913" y2="23043"/>
                        <a14:foregroundMark x1="19130" y1="26957" x2="19130" y2="26957"/>
                        <a14:foregroundMark x1="8696" y1="30870" x2="8696" y2="30870"/>
                        <a14:backgroundMark x1="83043" y1="45652" x2="83043" y2="45652"/>
                        <a14:backgroundMark x1="83043" y1="45652" x2="83043" y2="45652"/>
                        <a14:backgroundMark x1="83043" y1="45652" x2="79565" y2="45217"/>
                        <a14:backgroundMark x1="90435" y1="47391" x2="80435" y2="43913"/>
                        <a14:backgroundMark x1="84348" y1="45652" x2="84348" y2="4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12" y="409337"/>
            <a:ext cx="721948" cy="72194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1517"/>
          <a:stretch/>
        </p:blipFill>
        <p:spPr>
          <a:xfrm>
            <a:off x="8323926" y="3297508"/>
            <a:ext cx="965816" cy="542932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67" y="3348180"/>
            <a:ext cx="419494" cy="41949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37999" y="3283367"/>
            <a:ext cx="453934" cy="453934"/>
          </a:xfrm>
          <a:prstGeom prst="rect">
            <a:avLst/>
          </a:prstGeom>
        </p:spPr>
      </p:pic>
      <p:sp>
        <p:nvSpPr>
          <p:cNvPr id="35" name="Seta: da Esquerda para a Direita 86">
            <a:extLst>
              <a:ext uri="{FF2B5EF4-FFF2-40B4-BE49-F238E27FC236}">
                <a16:creationId xmlns="" xmlns:a16="http://schemas.microsoft.com/office/drawing/2014/main" id="{D2EA5682-68FF-4D9E-AEC6-93D23B326CEB}"/>
              </a:ext>
            </a:extLst>
          </p:cNvPr>
          <p:cNvSpPr/>
          <p:nvPr/>
        </p:nvSpPr>
        <p:spPr>
          <a:xfrm>
            <a:off x="4875107" y="1898666"/>
            <a:ext cx="1267568" cy="229614"/>
          </a:xfrm>
          <a:prstGeom prst="leftRightArrow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6354525" y="4659186"/>
            <a:ext cx="3103800" cy="21407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426127" y="5184126"/>
            <a:ext cx="2952021" cy="142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41" y="5133105"/>
            <a:ext cx="1010991" cy="95389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92" y="5300123"/>
            <a:ext cx="827201" cy="808963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53" y="5368379"/>
            <a:ext cx="649458" cy="61277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006665"/>
            <a:ext cx="1371599" cy="647006"/>
          </a:xfrm>
          <a:prstGeom prst="rect">
            <a:avLst/>
          </a:prstGeom>
        </p:spPr>
      </p:pic>
      <p:sp>
        <p:nvSpPr>
          <p:cNvPr id="43" name="Seta: para a Direita 99">
            <a:extLst>
              <a:ext uri="{FF2B5EF4-FFF2-40B4-BE49-F238E27FC236}">
                <a16:creationId xmlns="" xmlns:a16="http://schemas.microsoft.com/office/drawing/2014/main" id="{4182779C-1308-4867-AA58-ABEEBC9D045F}"/>
              </a:ext>
            </a:extLst>
          </p:cNvPr>
          <p:cNvSpPr/>
          <p:nvPr/>
        </p:nvSpPr>
        <p:spPr>
          <a:xfrm rot="5400000">
            <a:off x="5911676" y="3873367"/>
            <a:ext cx="1652100" cy="2738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792000" y="4765489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Bahnschrift" panose="020B0502040204020203" pitchFamily="34" charset="0"/>
              </a:rPr>
              <a:t>Dashboard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3019327" y="817964"/>
            <a:ext cx="1801905" cy="2037696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Microsoft SQL Server logo.">
            <a:extLst>
              <a:ext uri="{FF2B5EF4-FFF2-40B4-BE49-F238E27FC236}">
                <a16:creationId xmlns="" xmlns:a16="http://schemas.microsoft.com/office/drawing/2014/main" id="{22A58C3D-FD8C-4D05-8644-912BFD3A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73" y="1272298"/>
            <a:ext cx="1324412" cy="10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19329" y="2342216"/>
            <a:ext cx="18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Banco de dados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1185394" y="3600086"/>
            <a:ext cx="4957281" cy="22628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017524" y="3735162"/>
            <a:ext cx="3349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Aplicação Monitoramento SO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393508" y="4218507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1431607" y="424938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JDBC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725694" y="4218507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3763793" y="424938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" panose="020B0502040204020203" pitchFamily="34" charset="0"/>
              </a:rPr>
              <a:t>JFrame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722583" y="4708602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3760682" y="4739479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?Log TXT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1393508" y="4704514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1431607" y="47353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393508" y="5179928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1431607" y="52108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API REST - Slack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3722583" y="5179928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3760682" y="52108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API OSHI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397658" y="5936790"/>
            <a:ext cx="207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Sistema Operacional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550980" y="5963274"/>
            <a:ext cx="2194249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CPU/Mem/Disco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62" name="Seta: para a Direita 99">
            <a:extLst>
              <a:ext uri="{FF2B5EF4-FFF2-40B4-BE49-F238E27FC236}">
                <a16:creationId xmlns="" xmlns:a16="http://schemas.microsoft.com/office/drawing/2014/main" id="{4182779C-1308-4867-AA58-ABEEBC9D045F}"/>
              </a:ext>
            </a:extLst>
          </p:cNvPr>
          <p:cNvSpPr/>
          <p:nvPr/>
        </p:nvSpPr>
        <p:spPr>
          <a:xfrm rot="5400000">
            <a:off x="4735762" y="5600065"/>
            <a:ext cx="440144" cy="2738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454710" y="6419759"/>
            <a:ext cx="154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Máquina Física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cxnSp>
        <p:nvCxnSpPr>
          <p:cNvPr id="74" name="Conector angulado 73"/>
          <p:cNvCxnSpPr>
            <a:endCxn id="48" idx="1"/>
          </p:cNvCxnSpPr>
          <p:nvPr/>
        </p:nvCxnSpPr>
        <p:spPr>
          <a:xfrm rot="5400000">
            <a:off x="957775" y="2372499"/>
            <a:ext cx="2535384" cy="1587719"/>
          </a:xfrm>
          <a:prstGeom prst="bentConnector4">
            <a:avLst>
              <a:gd name="adj1" fmla="val -12"/>
              <a:gd name="adj2" fmla="val 115312"/>
            </a:avLst>
          </a:prstGeom>
          <a:ln w="5080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3558245" y="6419759"/>
            <a:ext cx="2194249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Ferramenta de Testes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80" name="Nuvem 79"/>
          <p:cNvSpPr/>
          <p:nvPr/>
        </p:nvSpPr>
        <p:spPr>
          <a:xfrm>
            <a:off x="1748971" y="718457"/>
            <a:ext cx="3905536" cy="27821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angulado 80"/>
          <p:cNvCxnSpPr>
            <a:stCxn id="28" idx="1"/>
            <a:endCxn id="55" idx="1"/>
          </p:cNvCxnSpPr>
          <p:nvPr/>
        </p:nvCxnSpPr>
        <p:spPr>
          <a:xfrm rot="16200000" flipH="1">
            <a:off x="-744982" y="3256982"/>
            <a:ext cx="3830348" cy="446632"/>
          </a:xfrm>
          <a:prstGeom prst="bentConnector2">
            <a:avLst/>
          </a:prstGeom>
          <a:ln w="5080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326875" y="772288"/>
            <a:ext cx="123999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API - Slack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8943446" y="2686623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8981545" y="27175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</a:t>
            </a:r>
            <a:r>
              <a:rPr lang="pt-BR" dirty="0" err="1" smtClean="0">
                <a:latin typeface="Bahnschrift" panose="020B0502040204020203" pitchFamily="34" charset="0"/>
              </a:rPr>
              <a:t>Sequelize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57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Conta da Microsoft</cp:lastModifiedBy>
  <cp:revision>19</cp:revision>
  <dcterms:created xsi:type="dcterms:W3CDTF">2020-04-10T19:10:56Z</dcterms:created>
  <dcterms:modified xsi:type="dcterms:W3CDTF">2020-04-16T14:39:24Z</dcterms:modified>
</cp:coreProperties>
</file>