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2D3DC-082B-43AF-915C-0551E757E837}" v="745" dt="2020-03-10T17:07:55.321"/>
    <p1510:client id="{40E59751-23BC-4071-A186-7AF1A6A512E4}" v="760" dt="2020-03-12T19:01:36.845"/>
    <p1510:client id="{9F74F8FA-8731-4480-B9E5-F7BD03DF8F57}" v="21" dt="2020-03-13T12:02:41.709"/>
    <p1510:client id="{E1799F6B-6143-4AF2-83F0-5002D77FA357}" v="53" dt="2020-03-12T15:50:35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.jpeg"/><Relationship Id="rId12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6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image" Target="../media/image14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D684DE99-E59E-4BB6-BDE3-2476E5950B02}"/>
              </a:ext>
            </a:extLst>
          </p:cNvPr>
          <p:cNvSpPr/>
          <p:nvPr/>
        </p:nvSpPr>
        <p:spPr>
          <a:xfrm>
            <a:off x="4113003" y="5054719"/>
            <a:ext cx="3464942" cy="115018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AF258ECB-68CE-400A-8558-73A6186B11E8}"/>
              </a:ext>
            </a:extLst>
          </p:cNvPr>
          <p:cNvSpPr/>
          <p:nvPr/>
        </p:nvSpPr>
        <p:spPr>
          <a:xfrm>
            <a:off x="5091562" y="3768929"/>
            <a:ext cx="1509621" cy="1940942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C8C1F3-18EC-41C3-91BD-DB7B75F11817}"/>
              </a:ext>
            </a:extLst>
          </p:cNvPr>
          <p:cNvSpPr/>
          <p:nvPr/>
        </p:nvSpPr>
        <p:spPr>
          <a:xfrm>
            <a:off x="2907104" y="1304026"/>
            <a:ext cx="5865960" cy="3393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84F657-7FEB-49DF-AA8D-9A92749FE158}"/>
              </a:ext>
            </a:extLst>
          </p:cNvPr>
          <p:cNvSpPr/>
          <p:nvPr/>
        </p:nvSpPr>
        <p:spPr>
          <a:xfrm>
            <a:off x="2990671" y="1416350"/>
            <a:ext cx="5693432" cy="317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4C646B-8114-4AC3-8191-A6480518A402}"/>
              </a:ext>
            </a:extLst>
          </p:cNvPr>
          <p:cNvSpPr txBox="1"/>
          <p:nvPr/>
        </p:nvSpPr>
        <p:spPr>
          <a:xfrm>
            <a:off x="-5751" y="-5751"/>
            <a:ext cx="1220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Eu sou o </a:t>
            </a:r>
            <a:r>
              <a:rPr lang="pt-BR" dirty="0" err="1">
                <a:cs typeface="Calibri"/>
              </a:rPr>
              <a:t>KPRunnin</a:t>
            </a:r>
            <a:r>
              <a:rPr lang="pt-BR" dirty="0">
                <a:cs typeface="Calibri"/>
              </a:rPr>
              <a:t>' e fui </a:t>
            </a:r>
            <a:r>
              <a:rPr lang="pt-BR" dirty="0" err="1">
                <a:cs typeface="Calibri"/>
              </a:rPr>
              <a:t>construido</a:t>
            </a:r>
            <a:r>
              <a:rPr lang="pt-BR" dirty="0">
                <a:cs typeface="Calibri"/>
              </a:rPr>
              <a:t> pela </a:t>
            </a:r>
            <a:r>
              <a:rPr lang="pt-BR" dirty="0" err="1">
                <a:cs typeface="Calibri"/>
              </a:rPr>
              <a:t>Primeloigtters</a:t>
            </a:r>
            <a:r>
              <a:rPr lang="pt-BR" dirty="0">
                <a:cs typeface="Calibri"/>
              </a:rPr>
              <a:t> para resolver problemas como o da Valéria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4153EB-9038-4060-9099-26972FFBA4AF}"/>
              </a:ext>
            </a:extLst>
          </p:cNvPr>
          <p:cNvSpPr txBox="1"/>
          <p:nvPr/>
        </p:nvSpPr>
        <p:spPr>
          <a:xfrm>
            <a:off x="4408098" y="2107721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9600" i="1" dirty="0">
                <a:latin typeface="PMingLiU-ExtB"/>
                <a:ea typeface="PMingLiU-ExtB"/>
              </a:rPr>
              <a:t>KPR</a:t>
            </a:r>
            <a:endParaRPr lang="pt-BR" sz="9600" i="1">
              <a:latin typeface="PMingLiU-ExtB"/>
              <a:ea typeface="PMingLiU-ExtB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A Valéria é gerente de uma de várias lojas de varejo e sofre com constantes perdas financeiras causadas por travamento de suas máquinas de ponto de venda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3" name="Imagem 3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4C2595DE-28D5-469C-8232-894ADFE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21" y="1170317"/>
            <a:ext cx="2013821" cy="5480649"/>
          </a:xfrm>
          <a:prstGeom prst="rect">
            <a:avLst/>
          </a:prstGeom>
        </p:spPr>
      </p:pic>
      <p:pic>
        <p:nvPicPr>
          <p:cNvPr id="8" name="Imagem 8" descr="Uma imagem contendo mesa, desenho, computador&#10;&#10;Descrição gerada com muito alta confiança">
            <a:extLst>
              <a:ext uri="{FF2B5EF4-FFF2-40B4-BE49-F238E27FC236}">
                <a16:creationId xmlns:a16="http://schemas.microsoft.com/office/drawing/2014/main" id="{F95CF79E-D49F-43CB-AF54-EF80AB3B1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1" y="3986987"/>
            <a:ext cx="6711351" cy="2579006"/>
          </a:xfrm>
          <a:prstGeom prst="rect">
            <a:avLst/>
          </a:prstGeom>
        </p:spPr>
      </p:pic>
      <p:pic>
        <p:nvPicPr>
          <p:cNvPr id="18" name="Imagem 6" descr="Uma imagem contendo visor, desenho&#10;&#10;Descrição gerada com muito alta confiança">
            <a:extLst>
              <a:ext uri="{FF2B5EF4-FFF2-40B4-BE49-F238E27FC236}">
                <a16:creationId xmlns:a16="http://schemas.microsoft.com/office/drawing/2014/main" id="{4FB3C014-FCEA-4765-A1D6-5CFB60E2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271" y="2663406"/>
            <a:ext cx="2389159" cy="1689339"/>
          </a:xfrm>
          <a:prstGeom prst="rect">
            <a:avLst/>
          </a:prstGeom>
        </p:spPr>
      </p:pic>
      <p:pic>
        <p:nvPicPr>
          <p:cNvPr id="29" name="Imagem 2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046CF860-843D-46BC-A9DD-B5D6E1A54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4146" y="1846681"/>
            <a:ext cx="1230163" cy="878637"/>
          </a:xfrm>
          <a:prstGeom prst="rect">
            <a:avLst/>
          </a:prstGeom>
        </p:spPr>
      </p:pic>
      <p:pic>
        <p:nvPicPr>
          <p:cNvPr id="30" name="Imagem 2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893E5ED5-DAE9-4DAC-A7E0-A88366F9D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2862" y="1774794"/>
            <a:ext cx="1230163" cy="878637"/>
          </a:xfrm>
          <a:prstGeom prst="rect">
            <a:avLst/>
          </a:prstGeom>
        </p:spPr>
      </p:pic>
      <p:pic>
        <p:nvPicPr>
          <p:cNvPr id="31" name="Imagem 2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5152665A-6716-469A-8F82-92C19E7CB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957" y="1674153"/>
            <a:ext cx="1230163" cy="87863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64B4ED7-8E24-4DB2-ABA7-8709A1083C3A}"/>
              </a:ext>
            </a:extLst>
          </p:cNvPr>
          <p:cNvSpPr txBox="1"/>
          <p:nvPr/>
        </p:nvSpPr>
        <p:spPr>
          <a:xfrm>
            <a:off x="425570" y="2530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i="1">
                <a:latin typeface="PMingLiU-ExtB"/>
              </a:rPr>
              <a:t>KPR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5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6C3D71D8-FD11-4B76-9CBD-8EBAC3BCB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" r="348" b="-188"/>
          <a:stretch/>
        </p:blipFill>
        <p:spPr>
          <a:xfrm>
            <a:off x="8653030" y="5750"/>
            <a:ext cx="1418315" cy="4028529"/>
          </a:xfrm>
          <a:prstGeom prst="rect">
            <a:avLst/>
          </a:prstGeom>
        </p:spPr>
      </p:pic>
      <p:pic>
        <p:nvPicPr>
          <p:cNvPr id="21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id="{82119A34-5E4A-47D9-8258-48D5A3CBB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59" y="1715365"/>
            <a:ext cx="6438180" cy="2521495"/>
          </a:xfrm>
          <a:prstGeom prst="rect">
            <a:avLst/>
          </a:prstGeom>
        </p:spPr>
      </p:pic>
      <p:pic>
        <p:nvPicPr>
          <p:cNvPr id="24" name="Imagem 6" descr="Uma imagem contendo visor, desenho&#10;&#10;Descrição gerada com muito alta confiança">
            <a:extLst>
              <a:ext uri="{FF2B5EF4-FFF2-40B4-BE49-F238E27FC236}">
                <a16:creationId xmlns:a16="http://schemas.microsoft.com/office/drawing/2014/main" id="{9BCE6FD8-5327-43B7-8510-D1A9F9F1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233" y="923746"/>
            <a:ext cx="1756556" cy="1243641"/>
          </a:xfrm>
          <a:prstGeom prst="rect">
            <a:avLst/>
          </a:prstGeom>
        </p:spPr>
      </p:pic>
      <p:pic>
        <p:nvPicPr>
          <p:cNvPr id="19" name="Imagem 19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9433304-7C0F-4851-B517-87011B5109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3" r="730" b="-278"/>
          <a:stretch/>
        </p:blipFill>
        <p:spPr>
          <a:xfrm>
            <a:off x="8608816" y="2593674"/>
            <a:ext cx="1516123" cy="4028524"/>
          </a:xfrm>
          <a:prstGeom prst="rect">
            <a:avLst/>
          </a:prstGeom>
        </p:spPr>
      </p:pic>
      <p:pic>
        <p:nvPicPr>
          <p:cNvPr id="6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id="{10095229-3E85-449C-9666-F04AC570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60" y="4202649"/>
            <a:ext cx="6438180" cy="252149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Isso gera filas, ociosidade dos atendentes, reclamações dos clientes e perdas financeiras no final do mês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4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BB6645CB-8592-4BBC-90F8-F453E246D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6241" y="2708695"/>
            <a:ext cx="1403370" cy="4143555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86457A34-1ADC-4D52-B233-06E92E51C6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136" y="3031287"/>
            <a:ext cx="3289539" cy="1873729"/>
          </a:xfrm>
          <a:prstGeom prst="rect">
            <a:avLst/>
          </a:prstGeom>
        </p:spPr>
      </p:pic>
      <p:pic>
        <p:nvPicPr>
          <p:cNvPr id="11" name="Imagem 12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9FA3C92-8A15-48DC-A66C-82151DCCBC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049" r="1266" b="1049"/>
          <a:stretch/>
        </p:blipFill>
        <p:spPr>
          <a:xfrm>
            <a:off x="4312815" y="2823713"/>
            <a:ext cx="1108013" cy="4028480"/>
          </a:xfrm>
          <a:prstGeom prst="rect">
            <a:avLst/>
          </a:prstGeom>
        </p:spPr>
      </p:pic>
      <p:pic>
        <p:nvPicPr>
          <p:cNvPr id="14" name="Imagem 1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51D4CAD4-E2EE-47F4-A864-7B72C910FB3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00" r="1245" b="1104"/>
          <a:stretch/>
        </p:blipFill>
        <p:spPr>
          <a:xfrm>
            <a:off x="2236138" y="2815625"/>
            <a:ext cx="2216668" cy="4047368"/>
          </a:xfrm>
          <a:prstGeom prst="rect">
            <a:avLst/>
          </a:prstGeom>
        </p:spPr>
      </p:pic>
      <p:pic>
        <p:nvPicPr>
          <p:cNvPr id="16" name="Imagem 17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EF971D60-8470-4DDD-A5FB-084BDF4856A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" t="690" r="615" b="-277"/>
          <a:stretch/>
        </p:blipFill>
        <p:spPr>
          <a:xfrm rot="-60000">
            <a:off x="781192" y="2779556"/>
            <a:ext cx="1579300" cy="401824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2463F4C-2A54-45F7-9DF8-AED75A469189}"/>
              </a:ext>
            </a:extLst>
          </p:cNvPr>
          <p:cNvSpPr txBox="1"/>
          <p:nvPr/>
        </p:nvSpPr>
        <p:spPr>
          <a:xfrm>
            <a:off x="439947" y="2530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i="1">
                <a:latin typeface="PMingLiU-ExtB"/>
              </a:rPr>
              <a:t>KPR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DCE989-A73C-4A0F-B488-8B27DA2079EC}"/>
              </a:ext>
            </a:extLst>
          </p:cNvPr>
          <p:cNvSpPr/>
          <p:nvPr/>
        </p:nvSpPr>
        <p:spPr>
          <a:xfrm>
            <a:off x="1079" y="1014683"/>
            <a:ext cx="12191998" cy="5794073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4" descr="Uma imagem contendo janela, mesa&#10;&#10;Descrição gerada com muito alta confiança">
            <a:extLst>
              <a:ext uri="{FF2B5EF4-FFF2-40B4-BE49-F238E27FC236}">
                <a16:creationId xmlns:a16="http://schemas.microsoft.com/office/drawing/2014/main" id="{B2BA99A6-348A-4D3E-9204-5753F894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" t="1484" r="1604" b="297"/>
          <a:stretch/>
        </p:blipFill>
        <p:spPr>
          <a:xfrm>
            <a:off x="2323382" y="1100148"/>
            <a:ext cx="6912747" cy="64980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Trabalhando em conjunto com o Dave Bob eu consigo monitorar o andamento das máquinas em tempo real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6" name="Imagem 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12A897EE-A4FC-44E1-B0BB-A011081FE7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0" r="-312" b="841"/>
          <a:stretch/>
        </p:blipFill>
        <p:spPr>
          <a:xfrm>
            <a:off x="5042341" y="3470693"/>
            <a:ext cx="1294823" cy="3275122"/>
          </a:xfrm>
          <a:prstGeom prst="rect">
            <a:avLst/>
          </a:prstGeom>
        </p:spPr>
      </p:pic>
      <p:pic>
        <p:nvPicPr>
          <p:cNvPr id="11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DE00FDA9-B6F6-4004-97EC-1FF1E9519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355" y="3362415"/>
            <a:ext cx="1264309" cy="1283359"/>
          </a:xfrm>
          <a:prstGeom prst="rect">
            <a:avLst/>
          </a:prstGeom>
        </p:spPr>
      </p:pic>
      <p:pic>
        <p:nvPicPr>
          <p:cNvPr id="14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62E8760-8E43-48A1-A12D-24EA6BFE5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604" y="3241645"/>
            <a:ext cx="1264309" cy="1283359"/>
          </a:xfrm>
          <a:prstGeom prst="rect">
            <a:avLst/>
          </a:prstGeom>
        </p:spPr>
      </p:pic>
      <p:pic>
        <p:nvPicPr>
          <p:cNvPr id="16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6461D0BB-B12F-4AA6-BA31-5902F1B1F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457" y="1524988"/>
            <a:ext cx="1264309" cy="1283359"/>
          </a:xfrm>
          <a:prstGeom prst="rect">
            <a:avLst/>
          </a:prstGeom>
        </p:spPr>
      </p:pic>
      <p:pic>
        <p:nvPicPr>
          <p:cNvPr id="20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EB54A45-67EF-42D7-A7F4-1DAD6601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668" y="1519238"/>
            <a:ext cx="1264309" cy="1283359"/>
          </a:xfrm>
          <a:prstGeom prst="rect">
            <a:avLst/>
          </a:prstGeom>
        </p:spPr>
      </p:pic>
      <p:pic>
        <p:nvPicPr>
          <p:cNvPr id="22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BB87F26-CF39-4DBF-87D7-2CD99941C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596" y="1513487"/>
            <a:ext cx="1264309" cy="128335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814C90B-D6CF-4730-A666-335D21A02B97}"/>
              </a:ext>
            </a:extLst>
          </p:cNvPr>
          <p:cNvSpPr txBox="1"/>
          <p:nvPr/>
        </p:nvSpPr>
        <p:spPr>
          <a:xfrm>
            <a:off x="425570" y="2530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i="1">
                <a:latin typeface="PMingLiU-ExtB"/>
              </a:rPr>
              <a:t>KPR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3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Gero relatórios de dados de CPU, Memória e Disco e os demonstro em gráficos para auxiliar no diagnóstico do problema feito pelo Dave Bob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2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D4F33036-AEDE-4E5A-87CC-465E7E4F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8" y="4717210"/>
            <a:ext cx="1794295" cy="1794295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D28332F0-78CF-4765-A91B-D6B045B01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87" y="1671188"/>
            <a:ext cx="2236938" cy="1675322"/>
          </a:xfrm>
          <a:prstGeom prst="rect">
            <a:avLst/>
          </a:prstGeom>
        </p:spPr>
      </p:pic>
      <p:pic>
        <p:nvPicPr>
          <p:cNvPr id="6" name="Imagem 6" descr="Uma imagem contendo relógio, placa, desenho&#10;&#10;Descrição gerada com muito alta confiança">
            <a:extLst>
              <a:ext uri="{FF2B5EF4-FFF2-40B4-BE49-F238E27FC236}">
                <a16:creationId xmlns:a16="http://schemas.microsoft.com/office/drawing/2014/main" id="{2636B296-333A-4BAC-9DAE-09AA0FBF8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88" y="3720370"/>
            <a:ext cx="2743200" cy="538695"/>
          </a:xfrm>
          <a:prstGeom prst="rect">
            <a:avLst/>
          </a:prstGeom>
        </p:spPr>
      </p:pic>
      <p:pic>
        <p:nvPicPr>
          <p:cNvPr id="8" name="Imagem 8" descr="Uma imagem contendo texto, desenho&#10;&#10;Descrição gerada com muito alta confiança">
            <a:extLst>
              <a:ext uri="{FF2B5EF4-FFF2-40B4-BE49-F238E27FC236}">
                <a16:creationId xmlns:a16="http://schemas.microsoft.com/office/drawing/2014/main" id="{71B6B140-7E75-4B66-BC46-6C73FB893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330" y="4311141"/>
            <a:ext cx="2189492" cy="2146360"/>
          </a:xfrm>
          <a:prstGeom prst="rect">
            <a:avLst/>
          </a:prstGeom>
        </p:spPr>
      </p:pic>
      <p:pic>
        <p:nvPicPr>
          <p:cNvPr id="10" name="Imagem 10" descr="Uma imagem contendo texto, desenho, placar&#10;&#10;Descrição gerada com muito alta confiança">
            <a:extLst>
              <a:ext uri="{FF2B5EF4-FFF2-40B4-BE49-F238E27FC236}">
                <a16:creationId xmlns:a16="http://schemas.microsoft.com/office/drawing/2014/main" id="{27B961E7-38C8-43D5-8778-8FB67F762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2724" y="4454824"/>
            <a:ext cx="2012291" cy="2002766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2868CAB2-DBD1-4AB6-9FB6-E2D267B3669F}"/>
              </a:ext>
            </a:extLst>
          </p:cNvPr>
          <p:cNvSpPr/>
          <p:nvPr/>
        </p:nvSpPr>
        <p:spPr>
          <a:xfrm>
            <a:off x="4212192" y="3172307"/>
            <a:ext cx="2976112" cy="139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C8BAFB1F-F29B-44A2-842F-2ACDC473C0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665" y="1253257"/>
            <a:ext cx="1656631" cy="25255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6902FFE-6847-4912-BCEC-68671BBD9910}"/>
              </a:ext>
            </a:extLst>
          </p:cNvPr>
          <p:cNvSpPr txBox="1"/>
          <p:nvPr/>
        </p:nvSpPr>
        <p:spPr>
          <a:xfrm>
            <a:off x="439947" y="2386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i="1">
                <a:latin typeface="PMingLiU-ExtB"/>
              </a:rPr>
              <a:t>KPR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60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Emito alertas quando os dados coletados estão fora do padrão aceitável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4" descr="Uma imagem contendo janela, mesa&#10;&#10;Descrição gerada com muito alta confiança">
            <a:extLst>
              <a:ext uri="{FF2B5EF4-FFF2-40B4-BE49-F238E27FC236}">
                <a16:creationId xmlns:a16="http://schemas.microsoft.com/office/drawing/2014/main" id="{584777B8-F5A3-4DDF-8B1F-84E454FB7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" t="1484" r="1604" b="297"/>
          <a:stretch/>
        </p:blipFill>
        <p:spPr>
          <a:xfrm>
            <a:off x="2323382" y="1100148"/>
            <a:ext cx="6912747" cy="6498025"/>
          </a:xfrm>
          <a:prstGeom prst="rect">
            <a:avLst/>
          </a:prstGeom>
        </p:spPr>
      </p:pic>
      <p:pic>
        <p:nvPicPr>
          <p:cNvPr id="3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87770156-DED6-4B4C-8F55-DD01DA672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355" y="3362415"/>
            <a:ext cx="1264309" cy="1283359"/>
          </a:xfrm>
          <a:prstGeom prst="rect">
            <a:avLst/>
          </a:prstGeom>
        </p:spPr>
      </p:pic>
      <p:pic>
        <p:nvPicPr>
          <p:cNvPr id="6" name="Imagem 6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88D7376C-5D54-4A22-BA49-13D08C9D1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369" y="3247575"/>
            <a:ext cx="1398019" cy="1398019"/>
          </a:xfrm>
          <a:prstGeom prst="rect">
            <a:avLst/>
          </a:prstGeom>
        </p:spPr>
      </p:pic>
      <p:pic>
        <p:nvPicPr>
          <p:cNvPr id="8" name="Imagem 8" descr="Desenho de um círculo&#10;&#10;Descrição gerada com alta confiança">
            <a:extLst>
              <a:ext uri="{FF2B5EF4-FFF2-40B4-BE49-F238E27FC236}">
                <a16:creationId xmlns:a16="http://schemas.microsoft.com/office/drawing/2014/main" id="{DCB65760-AB64-43FD-83CA-0F7BDC7E1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172" y="1402331"/>
            <a:ext cx="1465053" cy="1422281"/>
          </a:xfrm>
          <a:prstGeom prst="rect">
            <a:avLst/>
          </a:prstGeom>
        </p:spPr>
      </p:pic>
      <p:pic>
        <p:nvPicPr>
          <p:cNvPr id="13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99068E2B-0AA7-4A32-BA1B-B005A3257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581" y="1536490"/>
            <a:ext cx="1264309" cy="1283359"/>
          </a:xfrm>
          <a:prstGeom prst="rect">
            <a:avLst/>
          </a:prstGeom>
        </p:spPr>
      </p:pic>
      <p:pic>
        <p:nvPicPr>
          <p:cNvPr id="14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FE225DED-43CE-432B-A690-A829817D4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355" y="1464604"/>
            <a:ext cx="1264309" cy="128335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0CA5A66-0DEE-4EC9-B905-7E5660789D5B}"/>
              </a:ext>
            </a:extLst>
          </p:cNvPr>
          <p:cNvSpPr txBox="1"/>
          <p:nvPr/>
        </p:nvSpPr>
        <p:spPr>
          <a:xfrm>
            <a:off x="425570" y="2386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i="1">
                <a:latin typeface="PMingLiU-ExtB"/>
              </a:rPr>
              <a:t>KPR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5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A2708C4-D2A6-421A-BA4A-A42C39B495E1}"/>
              </a:ext>
            </a:extLst>
          </p:cNvPr>
          <p:cNvSpPr/>
          <p:nvPr/>
        </p:nvSpPr>
        <p:spPr>
          <a:xfrm>
            <a:off x="9161252" y="2799272"/>
            <a:ext cx="2041584" cy="1624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E forneço ferramentas de testes para que o Dave Bob possa testar o máximo que o servidor suporta e definir </a:t>
            </a:r>
            <a:r>
              <a:rPr lang="pt-BR">
                <a:solidFill>
                  <a:schemeClr val="tx1"/>
                </a:solidFill>
                <a:cs typeface="Calibri"/>
              </a:rPr>
              <a:t>limites que não devem ser ultrapassados durante o dia-a-dia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11" name="Imagem 4">
            <a:extLst>
              <a:ext uri="{FF2B5EF4-FFF2-40B4-BE49-F238E27FC236}">
                <a16:creationId xmlns:a16="http://schemas.microsoft.com/office/drawing/2014/main" id="{457F3215-FF0E-4134-A1FC-D5AD1542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3" y="3684017"/>
            <a:ext cx="1086749" cy="812681"/>
          </a:xfrm>
          <a:prstGeom prst="rect">
            <a:avLst/>
          </a:prstGeom>
        </p:spPr>
      </p:pic>
      <p:pic>
        <p:nvPicPr>
          <p:cNvPr id="13" name="Imagem 4">
            <a:extLst>
              <a:ext uri="{FF2B5EF4-FFF2-40B4-BE49-F238E27FC236}">
                <a16:creationId xmlns:a16="http://schemas.microsoft.com/office/drawing/2014/main" id="{66260E78-42E3-46A0-B4A7-F1A4EE04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4" y="3410849"/>
            <a:ext cx="1086749" cy="812681"/>
          </a:xfrm>
          <a:prstGeom prst="rect">
            <a:avLst/>
          </a:prstGeom>
        </p:spPr>
      </p:pic>
      <p:pic>
        <p:nvPicPr>
          <p:cNvPr id="14" name="Imagem 4">
            <a:extLst>
              <a:ext uri="{FF2B5EF4-FFF2-40B4-BE49-F238E27FC236}">
                <a16:creationId xmlns:a16="http://schemas.microsoft.com/office/drawing/2014/main" id="{CE3D4399-389F-4AD7-A8B6-AB15EFF8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3" y="3152056"/>
            <a:ext cx="1086749" cy="812681"/>
          </a:xfrm>
          <a:prstGeom prst="rect">
            <a:avLst/>
          </a:prstGeom>
        </p:spPr>
      </p:pic>
      <p:pic>
        <p:nvPicPr>
          <p:cNvPr id="15" name="Imagem 4">
            <a:extLst>
              <a:ext uri="{FF2B5EF4-FFF2-40B4-BE49-F238E27FC236}">
                <a16:creationId xmlns:a16="http://schemas.microsoft.com/office/drawing/2014/main" id="{4B93408D-27A0-4121-A539-4B5A5AE0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4" y="2864507"/>
            <a:ext cx="1086749" cy="812681"/>
          </a:xfrm>
          <a:prstGeom prst="rect">
            <a:avLst/>
          </a:prstGeom>
        </p:spPr>
      </p:pic>
      <p:pic>
        <p:nvPicPr>
          <p:cNvPr id="16" name="Imagem 4">
            <a:extLst>
              <a:ext uri="{FF2B5EF4-FFF2-40B4-BE49-F238E27FC236}">
                <a16:creationId xmlns:a16="http://schemas.microsoft.com/office/drawing/2014/main" id="{5A1E838B-85DA-4041-88AE-D7E8831BB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3" y="3684016"/>
            <a:ext cx="1086749" cy="812681"/>
          </a:xfrm>
          <a:prstGeom prst="rect">
            <a:avLst/>
          </a:prstGeom>
        </p:spPr>
      </p:pic>
      <p:pic>
        <p:nvPicPr>
          <p:cNvPr id="18" name="Imagem 4">
            <a:extLst>
              <a:ext uri="{FF2B5EF4-FFF2-40B4-BE49-F238E27FC236}">
                <a16:creationId xmlns:a16="http://schemas.microsoft.com/office/drawing/2014/main" id="{B4DECB70-BBD3-4A1E-B8C2-346C308A2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4" y="3410848"/>
            <a:ext cx="1086749" cy="812681"/>
          </a:xfrm>
          <a:prstGeom prst="rect">
            <a:avLst/>
          </a:prstGeom>
        </p:spPr>
      </p:pic>
      <p:pic>
        <p:nvPicPr>
          <p:cNvPr id="19" name="Imagem 4">
            <a:extLst>
              <a:ext uri="{FF2B5EF4-FFF2-40B4-BE49-F238E27FC236}">
                <a16:creationId xmlns:a16="http://schemas.microsoft.com/office/drawing/2014/main" id="{664253BF-4AFC-4945-A133-656AE7B3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3" y="3152055"/>
            <a:ext cx="1086749" cy="812681"/>
          </a:xfrm>
          <a:prstGeom prst="rect">
            <a:avLst/>
          </a:prstGeom>
        </p:spPr>
      </p:pic>
      <p:pic>
        <p:nvPicPr>
          <p:cNvPr id="20" name="Imagem 4">
            <a:extLst>
              <a:ext uri="{FF2B5EF4-FFF2-40B4-BE49-F238E27FC236}">
                <a16:creationId xmlns:a16="http://schemas.microsoft.com/office/drawing/2014/main" id="{C7D46CED-BF22-47EF-9B58-7745326B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4" y="2864506"/>
            <a:ext cx="1086749" cy="81268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92A1FFB-5760-4CDF-8338-F3283B446AF2}"/>
              </a:ext>
            </a:extLst>
          </p:cNvPr>
          <p:cNvSpPr/>
          <p:nvPr/>
        </p:nvSpPr>
        <p:spPr>
          <a:xfrm>
            <a:off x="9160354" y="2798373"/>
            <a:ext cx="2041584" cy="474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7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93BAE167-8CD4-4D44-A4B7-8F072081D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16" y="1429111"/>
            <a:ext cx="1668879" cy="4359215"/>
          </a:xfrm>
          <a:prstGeom prst="rect">
            <a:avLst/>
          </a:prstGeom>
        </p:spPr>
      </p:pic>
      <p:pic>
        <p:nvPicPr>
          <p:cNvPr id="29" name="Gráfico 29" descr="Água">
            <a:extLst>
              <a:ext uri="{FF2B5EF4-FFF2-40B4-BE49-F238E27FC236}">
                <a16:creationId xmlns:a16="http://schemas.microsoft.com/office/drawing/2014/main" id="{2D0B1995-E48D-4CF0-A6EF-D2C8DA275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1178" y="2971800"/>
            <a:ext cx="569344" cy="526212"/>
          </a:xfrm>
          <a:prstGeom prst="rect">
            <a:avLst/>
          </a:prstGeom>
        </p:spPr>
      </p:pic>
      <p:pic>
        <p:nvPicPr>
          <p:cNvPr id="31" name="Gráfico 29" descr="Água">
            <a:extLst>
              <a:ext uri="{FF2B5EF4-FFF2-40B4-BE49-F238E27FC236}">
                <a16:creationId xmlns:a16="http://schemas.microsoft.com/office/drawing/2014/main" id="{B43BAD57-C6AC-4916-A5A1-3DF9AE41C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30951" y="3359988"/>
            <a:ext cx="569344" cy="526212"/>
          </a:xfrm>
          <a:prstGeom prst="rect">
            <a:avLst/>
          </a:prstGeom>
        </p:spPr>
      </p:pic>
      <p:pic>
        <p:nvPicPr>
          <p:cNvPr id="32" name="Gráfico 29" descr="Água">
            <a:extLst>
              <a:ext uri="{FF2B5EF4-FFF2-40B4-BE49-F238E27FC236}">
                <a16:creationId xmlns:a16="http://schemas.microsoft.com/office/drawing/2014/main" id="{8152A702-CED1-4E06-9D0C-02E0B4976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1178" y="3791310"/>
            <a:ext cx="569344" cy="526212"/>
          </a:xfrm>
          <a:prstGeom prst="rect">
            <a:avLst/>
          </a:prstGeom>
        </p:spPr>
      </p:pic>
      <p:pic>
        <p:nvPicPr>
          <p:cNvPr id="35" name="Imagem 35">
            <a:extLst>
              <a:ext uri="{FF2B5EF4-FFF2-40B4-BE49-F238E27FC236}">
                <a16:creationId xmlns:a16="http://schemas.microsoft.com/office/drawing/2014/main" id="{61FA1989-8495-468F-A77A-C5FBB4628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626" y="1895476"/>
            <a:ext cx="6035614" cy="3455238"/>
          </a:xfrm>
          <a:prstGeom prst="rect">
            <a:avLst/>
          </a:prstGeom>
        </p:spPr>
      </p:pic>
      <p:pic>
        <p:nvPicPr>
          <p:cNvPr id="37" name="Imagem 37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C5217708-0DD7-4F5C-9701-C1CD953BD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9486" y="2648848"/>
            <a:ext cx="2045180" cy="1531549"/>
          </a:xfrm>
          <a:prstGeom prst="rect">
            <a:avLst/>
          </a:prstGeom>
        </p:spPr>
      </p:pic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7013E549-AF74-4EE4-BBF7-41CBDE23F29B}"/>
              </a:ext>
            </a:extLst>
          </p:cNvPr>
          <p:cNvSpPr/>
          <p:nvPr/>
        </p:nvSpPr>
        <p:spPr>
          <a:xfrm>
            <a:off x="6767768" y="3269353"/>
            <a:ext cx="1768414" cy="632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94E286-45BF-4B8E-8518-70B5DE5A240B}"/>
              </a:ext>
            </a:extLst>
          </p:cNvPr>
          <p:cNvSpPr txBox="1"/>
          <p:nvPr/>
        </p:nvSpPr>
        <p:spPr>
          <a:xfrm>
            <a:off x="439947" y="2386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i="1">
                <a:latin typeface="PMingLiU-ExtB"/>
              </a:rPr>
              <a:t>KPR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51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9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4B5D23E3-6B48-4751-B430-6D66012C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41" y="2708694"/>
            <a:ext cx="593040" cy="2317632"/>
          </a:xfrm>
          <a:prstGeom prst="rect">
            <a:avLst/>
          </a:prstGeom>
        </p:spPr>
      </p:pic>
      <p:pic>
        <p:nvPicPr>
          <p:cNvPr id="34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id="{FEA4CE77-40A5-462A-947C-65DF06A6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47" y="3871970"/>
            <a:ext cx="2987614" cy="1170024"/>
          </a:xfrm>
          <a:prstGeom prst="rect">
            <a:avLst/>
          </a:prstGeom>
        </p:spPr>
      </p:pic>
      <p:pic>
        <p:nvPicPr>
          <p:cNvPr id="37" name="Imagem 37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BB4A290-0B12-4C33-A761-A428EDF1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059" y="3111260"/>
            <a:ext cx="647505" cy="2375140"/>
          </a:xfrm>
          <a:prstGeom prst="rect">
            <a:avLst/>
          </a:prstGeom>
        </p:spPr>
      </p:pic>
      <p:pic>
        <p:nvPicPr>
          <p:cNvPr id="35" name="Imagem 3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76FB5DE8-CD77-403F-A0CA-A4A14346E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615" y="3068127"/>
            <a:ext cx="710203" cy="2317631"/>
          </a:xfrm>
          <a:prstGeom prst="rect">
            <a:avLst/>
          </a:prstGeom>
        </p:spPr>
      </p:pic>
      <p:pic>
        <p:nvPicPr>
          <p:cNvPr id="26" name="Imagem 2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B13320EC-0F8F-4E5B-AE45-1ED4B3FD8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572" y="4462732"/>
            <a:ext cx="594366" cy="205883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Assim, através da </a:t>
            </a:r>
            <a:r>
              <a:rPr lang="pt-BR" err="1">
                <a:solidFill>
                  <a:schemeClr val="tx1"/>
                </a:solidFill>
                <a:cs typeface="Calibri"/>
              </a:rPr>
              <a:t>KPRunnin</a:t>
            </a:r>
            <a:r>
              <a:rPr lang="pt-BR" dirty="0">
                <a:solidFill>
                  <a:schemeClr val="tx1"/>
                </a:solidFill>
                <a:cs typeface="Calibri"/>
              </a:rPr>
              <a:t>' é possível fazer com que o seu comércio continue executando e consiga avisar os </a:t>
            </a:r>
            <a:r>
              <a:rPr lang="pt-BR">
                <a:solidFill>
                  <a:schemeClr val="tx1"/>
                </a:solidFill>
                <a:cs typeface="Calibri"/>
              </a:rPr>
              <a:t>limites durante grande demanda, diminuindo assim a chance de perdas financeiras</a:t>
            </a:r>
            <a:endParaRPr lang="pt-BR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2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1995710D-5AB8-4137-9AE6-D8F796837E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88" r="820" b="-247"/>
          <a:stretch/>
        </p:blipFill>
        <p:spPr>
          <a:xfrm>
            <a:off x="354484" y="1270958"/>
            <a:ext cx="1577072" cy="5250597"/>
          </a:xfrm>
          <a:prstGeom prst="rect">
            <a:avLst/>
          </a:prstGeom>
        </p:spPr>
      </p:pic>
      <p:pic>
        <p:nvPicPr>
          <p:cNvPr id="9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F37ECE6E-737D-40A7-A09B-7BCCD61411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7575" y="1015851"/>
            <a:ext cx="1136170" cy="1131318"/>
          </a:xfrm>
          <a:prstGeom prst="rect">
            <a:avLst/>
          </a:prstGeom>
        </p:spPr>
      </p:pic>
      <p:pic>
        <p:nvPicPr>
          <p:cNvPr id="13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EEA746F7-4CF5-48FD-8661-C83DAFAB5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5347" y="5055888"/>
            <a:ext cx="1136170" cy="1131318"/>
          </a:xfrm>
          <a:prstGeom prst="rect">
            <a:avLst/>
          </a:prstGeom>
        </p:spPr>
      </p:pic>
      <p:pic>
        <p:nvPicPr>
          <p:cNvPr id="14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BB8BCBCA-F611-4F16-BC1A-08BBCAEDD4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6744" y="2223548"/>
            <a:ext cx="1136170" cy="1131318"/>
          </a:xfrm>
          <a:prstGeom prst="rect">
            <a:avLst/>
          </a:prstGeom>
        </p:spPr>
      </p:pic>
      <p:pic>
        <p:nvPicPr>
          <p:cNvPr id="10" name="Imagem 4" descr="Uma imagem contendo janela, mesa&#10;&#10;Descrição gerada com muito alta confiança">
            <a:extLst>
              <a:ext uri="{FF2B5EF4-FFF2-40B4-BE49-F238E27FC236}">
                <a16:creationId xmlns:a16="http://schemas.microsoft.com/office/drawing/2014/main" id="{C6931451-F517-4C8E-ACAC-C00D389AC5B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39" t="1484" r="1604" b="297"/>
          <a:stretch/>
        </p:blipFill>
        <p:spPr>
          <a:xfrm>
            <a:off x="8520024" y="1272676"/>
            <a:ext cx="3131502" cy="2946818"/>
          </a:xfrm>
          <a:prstGeom prst="rect">
            <a:avLst/>
          </a:prstGeom>
        </p:spPr>
      </p:pic>
      <p:pic>
        <p:nvPicPr>
          <p:cNvPr id="11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713123E-643E-4159-94F8-AA60D15202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2615" y="1614127"/>
            <a:ext cx="401668" cy="406341"/>
          </a:xfrm>
          <a:prstGeom prst="rect">
            <a:avLst/>
          </a:prstGeom>
        </p:spPr>
      </p:pic>
      <p:pic>
        <p:nvPicPr>
          <p:cNvPr id="18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96FE580B-B857-41A3-B85F-77A2D95A4C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3445" y="1614126"/>
            <a:ext cx="401668" cy="406341"/>
          </a:xfrm>
          <a:prstGeom prst="rect">
            <a:avLst/>
          </a:prstGeom>
        </p:spPr>
      </p:pic>
      <p:pic>
        <p:nvPicPr>
          <p:cNvPr id="19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AC057E0-08DA-484D-9104-E45ECD61D4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5181" y="2318617"/>
            <a:ext cx="401668" cy="406341"/>
          </a:xfrm>
          <a:prstGeom prst="rect">
            <a:avLst/>
          </a:prstGeom>
        </p:spPr>
      </p:pic>
      <p:pic>
        <p:nvPicPr>
          <p:cNvPr id="20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CD176C5F-347F-44C2-B48E-C273E9EEB6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3633" y="1614126"/>
            <a:ext cx="401668" cy="406341"/>
          </a:xfrm>
          <a:prstGeom prst="rect">
            <a:avLst/>
          </a:prstGeom>
        </p:spPr>
      </p:pic>
      <p:pic>
        <p:nvPicPr>
          <p:cNvPr id="21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E3BD8A0-8657-48D2-9217-7984D5D13D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31709" y="2361749"/>
            <a:ext cx="401668" cy="406341"/>
          </a:xfrm>
          <a:prstGeom prst="rect">
            <a:avLst/>
          </a:prstGeom>
        </p:spPr>
      </p:pic>
      <p:pic>
        <p:nvPicPr>
          <p:cNvPr id="23" name="Imagem 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E7AEC1F1-257C-47D4-9CC3-F51B38663FF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90" r="-312" b="841"/>
          <a:stretch/>
        </p:blipFill>
        <p:spPr>
          <a:xfrm>
            <a:off x="9772492" y="2363636"/>
            <a:ext cx="633465" cy="1592972"/>
          </a:xfrm>
          <a:prstGeom prst="rect">
            <a:avLst/>
          </a:prstGeom>
        </p:spPr>
      </p:pic>
      <p:pic>
        <p:nvPicPr>
          <p:cNvPr id="25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id="{2A411D61-E7FB-422A-85F9-A0093B20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43" y="5554120"/>
            <a:ext cx="2987614" cy="1170024"/>
          </a:xfrm>
          <a:prstGeom prst="rect">
            <a:avLst/>
          </a:prstGeom>
        </p:spPr>
      </p:pic>
      <p:pic>
        <p:nvPicPr>
          <p:cNvPr id="29" name="Imagem 9" descr="Tela de computador com fundo branco&#10;&#10;Descrição gerada com alta confiança">
            <a:extLst>
              <a:ext uri="{FF2B5EF4-FFF2-40B4-BE49-F238E27FC236}">
                <a16:creationId xmlns:a16="http://schemas.microsoft.com/office/drawing/2014/main" id="{97AA6CB2-7B1B-49E0-A604-14BDA3C190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7985" y="4957851"/>
            <a:ext cx="1521124" cy="896070"/>
          </a:xfrm>
          <a:prstGeom prst="rect">
            <a:avLst/>
          </a:prstGeom>
        </p:spPr>
      </p:pic>
      <p:pic>
        <p:nvPicPr>
          <p:cNvPr id="30" name="Imagem 30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DA8D05B2-DE44-4101-B5A4-E4F599862C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1163" y="4505863"/>
            <a:ext cx="667258" cy="2317631"/>
          </a:xfrm>
          <a:prstGeom prst="rect">
            <a:avLst/>
          </a:prstGeom>
        </p:spPr>
      </p:pic>
      <p:pic>
        <p:nvPicPr>
          <p:cNvPr id="32" name="Imagem 32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0248FDEE-6878-4648-9E46-1860539B7C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15732" y="4390845"/>
            <a:ext cx="666575" cy="2490159"/>
          </a:xfrm>
          <a:prstGeom prst="rect">
            <a:avLst/>
          </a:prstGeom>
        </p:spPr>
      </p:pic>
      <p:pic>
        <p:nvPicPr>
          <p:cNvPr id="41" name="Imagem 9" descr="Tela de computador com fundo branco&#10;&#10;Descrição gerada com alta confiança">
            <a:extLst>
              <a:ext uri="{FF2B5EF4-FFF2-40B4-BE49-F238E27FC236}">
                <a16:creationId xmlns:a16="http://schemas.microsoft.com/office/drawing/2014/main" id="{D69EC568-28AB-45F5-9870-12ADAB6767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4211" y="3232567"/>
            <a:ext cx="1521124" cy="896070"/>
          </a:xfrm>
          <a:prstGeom prst="rect">
            <a:avLst/>
          </a:prstGeom>
        </p:spPr>
      </p:pic>
      <p:pic>
        <p:nvPicPr>
          <p:cNvPr id="42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8BBA1854-9935-40A7-9FEE-5F1FA04794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876" y="1360907"/>
            <a:ext cx="1136170" cy="1131318"/>
          </a:xfrm>
          <a:prstGeom prst="rect">
            <a:avLst/>
          </a:prstGeom>
        </p:spPr>
      </p:pic>
      <p:pic>
        <p:nvPicPr>
          <p:cNvPr id="43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845BD31D-337C-49C0-A12C-31160A3BE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7386" y="2913662"/>
            <a:ext cx="1136170" cy="1131318"/>
          </a:xfrm>
          <a:prstGeom prst="rect">
            <a:avLst/>
          </a:prstGeom>
        </p:spPr>
      </p:pic>
      <p:pic>
        <p:nvPicPr>
          <p:cNvPr id="44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E61B5B40-C58C-4D6B-933B-DF072D1E78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876" y="5084643"/>
            <a:ext cx="1136170" cy="113131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2654C36-9AAA-4074-83AD-2404ABE9BA0E}"/>
              </a:ext>
            </a:extLst>
          </p:cNvPr>
          <p:cNvSpPr txBox="1"/>
          <p:nvPr/>
        </p:nvSpPr>
        <p:spPr>
          <a:xfrm>
            <a:off x="468702" y="2530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i="1">
                <a:latin typeface="PMingLiU-ExtB"/>
              </a:rPr>
              <a:t>KPR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32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608</cp:revision>
  <dcterms:created xsi:type="dcterms:W3CDTF">2020-03-10T15:37:30Z</dcterms:created>
  <dcterms:modified xsi:type="dcterms:W3CDTF">2020-03-13T12:03:22Z</dcterms:modified>
</cp:coreProperties>
</file>