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296" r:id="rId6"/>
    <p:sldId id="303" r:id="rId7"/>
    <p:sldId id="292" r:id="rId8"/>
    <p:sldId id="295" r:id="rId9"/>
    <p:sldId id="294" r:id="rId10"/>
    <p:sldId id="289" r:id="rId11"/>
    <p:sldId id="307" r:id="rId12"/>
    <p:sldId id="300" r:id="rId13"/>
    <p:sldId id="287" r:id="rId14"/>
    <p:sldId id="304" r:id="rId15"/>
    <p:sldId id="305" r:id="rId16"/>
    <p:sldId id="299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CEB32-C126-44A1-B729-3AADB1682972}" v="517" dt="2020-06-17T02:43:04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26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7T02:43:38.305" v="1946" actId="1035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modSp modAnim">
        <pc:chgData name="Fernando C Correa" userId="a08d7f3c16d54179" providerId="LiveId" clId="{DAECEB32-C126-44A1-B729-3AADB1682972}" dt="2020-06-17T01:48:57.748" v="1328" actId="20577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1:48:57.748" v="1328" actId="20577"/>
          <ac:spMkLst>
            <pc:docMk/>
            <pc:sldMk cId="3542761506" sldId="281"/>
            <ac:spMk id="2" creationId="{00000000-0000-0000-0000-000000000000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30:11.096" v="17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7T02:43:38.305" v="1946" actId="1035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7T02:42:40.166" v="19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02:41:50.945" v="1926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7T02:42:05.025" v="1932" actId="1035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7T02:40:29.529" v="1902" actId="1037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modSp modAnim">
        <pc:chgData name="Fernando C Correa" userId="a08d7f3c16d54179" providerId="LiveId" clId="{DAECEB32-C126-44A1-B729-3AADB1682972}" dt="2020-06-17T01:49:02.661" v="1329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1:49:02.661" v="1329"/>
          <ac:spMkLst>
            <pc:docMk/>
            <pc:sldMk cId="903407908" sldId="297"/>
            <ac:spMk id="2" creationId="{00000000-0000-0000-0000-000000000000}"/>
          </ac:spMkLst>
        </pc:spChg>
      </pc:sldChg>
      <pc:sldChg chg="modSp">
        <pc:chgData name="Fernando C Correa" userId="a08d7f3c16d54179" providerId="LiveId" clId="{DAECEB32-C126-44A1-B729-3AADB1682972}" dt="2020-06-17T01:49:04.530" v="1330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1:49:04.530" v="1330"/>
          <ac:spMkLst>
            <pc:docMk/>
            <pc:sldMk cId="1350499800" sldId="298"/>
            <ac:spMk id="2" creationId="{00000000-0000-0000-0000-000000000000}"/>
          </ac:spMkLst>
        </pc:spChg>
      </pc:sldChg>
      <pc:sldChg chg="addSp delSp modSp mod modAnim">
        <pc:chgData name="Fernando C Correa" userId="a08d7f3c16d54179" providerId="LiveId" clId="{DAECEB32-C126-44A1-B729-3AADB1682972}" dt="2020-06-17T02:30:45.288" v="1744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7T02:40:29.846" v="1903" actId="1038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23.844" v="1738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44.471" v="1524" actId="1076"/>
          <ac:picMkLst>
            <pc:docMk/>
            <pc:sldMk cId="2190780406" sldId="304"/>
            <ac:picMk id="15" creationId="{A03E8544-6208-4BA9-93EB-9C6D1B7FED2F}"/>
          </ac:picMkLst>
        </pc:picChg>
      </pc:sldChg>
      <pc:sldChg chg="addSp delSp modSp add mod modAnim">
        <pc:chgData name="Fernando C Correa" userId="a08d7f3c16d54179" providerId="LiveId" clId="{DAECEB32-C126-44A1-B729-3AADB1682972}" dt="2020-06-17T02:30:34.018" v="1741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61BB05-E8FC-4963-83D4-851EAED86DFA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A8A93A9-B515-40BF-A842-1BA9BACDDF03}"/>
              </a:ext>
            </a:extLst>
          </p:cNvPr>
          <p:cNvSpPr txBox="1"/>
          <p:nvPr/>
        </p:nvSpPr>
        <p:spPr>
          <a:xfrm>
            <a:off x="9864699" y="1310816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03E8544-6208-4BA9-93EB-9C6D1B7F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49" y="1924032"/>
            <a:ext cx="8447149" cy="35924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- Contexto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- Justificativa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- Objetivo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727A08-76AD-4CC1-81E1-A9E265979E09}"/>
              </a:ext>
            </a:extLst>
          </p:cNvPr>
          <p:cNvSpPr txBox="1"/>
          <p:nvPr/>
        </p:nvSpPr>
        <p:spPr>
          <a:xfrm>
            <a:off x="7709972" y="1310816"/>
            <a:ext cx="207083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0807C2-BAF7-460E-A962-492C349F6F41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267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Project: Hunter</vt:lpstr>
      <vt:lpstr>Introdução - Contexto</vt:lpstr>
      <vt:lpstr>Introdução - Justificativa</vt:lpstr>
      <vt:lpstr>Introdução - Objetivo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2020-06-17T02:44:07Z</dcterms:modified>
</cp:coreProperties>
</file>