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CF690071-F930-4EF4-BF03-300DF8884B0F}"/>
    <pc:docChg chg="modSld">
      <pc:chgData name="FERNANDO CARAÇA CORREA" userId="f74cac89-c2d4-49a5-a449-297b6cf72afe" providerId="ADAL" clId="{CF690071-F930-4EF4-BF03-300DF8884B0F}" dt="2020-02-21T00:54:24.020" v="2" actId="20577"/>
      <pc:docMkLst>
        <pc:docMk/>
      </pc:docMkLst>
      <pc:sldChg chg="modSp mod">
        <pc:chgData name="FERNANDO CARAÇA CORREA" userId="f74cac89-c2d4-49a5-a449-297b6cf72afe" providerId="ADAL" clId="{CF690071-F930-4EF4-BF03-300DF8884B0F}" dt="2020-02-21T00:54:24.020" v="2" actId="20577"/>
        <pc:sldMkLst>
          <pc:docMk/>
          <pc:sldMk cId="1815387219" sldId="256"/>
        </pc:sldMkLst>
        <pc:spChg chg="mod">
          <ac:chgData name="FERNANDO CARAÇA CORREA" userId="f74cac89-c2d4-49a5-a449-297b6cf72afe" providerId="ADAL" clId="{CF690071-F930-4EF4-BF03-300DF8884B0F}" dt="2020-02-21T00:54:24.020" v="2" actId="20577"/>
          <ac:spMkLst>
            <pc:docMk/>
            <pc:sldMk cId="1815387219" sldId="256"/>
            <ac:spMk id="3" creationId="{2678DDCF-56FD-40B1-9978-402D74B157A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MATCHMAKING INJUSTO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Alta </a:t>
          </a:r>
          <a:r>
            <a:rPr lang="en-US" sz="1700" dirty="0" err="1"/>
            <a:t>receita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 err="1"/>
            <a:t>Crescimento</a:t>
          </a:r>
          <a:r>
            <a:rPr lang="en-US" sz="1700" dirty="0"/>
            <a:t> </a:t>
          </a:r>
          <a:r>
            <a:rPr lang="en-US" sz="1700" dirty="0" err="1"/>
            <a:t>Exponencial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 err="1"/>
            <a:t>Crescimento</a:t>
          </a:r>
          <a:r>
            <a:rPr lang="en-US" sz="1700" dirty="0"/>
            <a:t> </a:t>
          </a:r>
          <a:r>
            <a:rPr lang="en-US" sz="1700" dirty="0" err="1"/>
            <a:t>Exponencial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MATCHMAKING INJUSTO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Alta </a:t>
          </a:r>
          <a:r>
            <a:rPr lang="en-US" sz="1700" kern="1200" dirty="0" err="1"/>
            <a:t>receita</a:t>
          </a:r>
          <a:endParaRPr lang="en-US" sz="1700" kern="1200" dirty="0"/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Crescimento</a:t>
          </a:r>
          <a:r>
            <a:rPr lang="en-US" sz="1700" kern="1200" dirty="0"/>
            <a:t> </a:t>
          </a:r>
          <a:r>
            <a:rPr lang="en-US" sz="1700" kern="1200" dirty="0" err="1"/>
            <a:t>Exponencial</a:t>
          </a:r>
          <a:endParaRPr lang="en-US" sz="1700" kern="1200" dirty="0"/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Crescimento</a:t>
          </a:r>
          <a:r>
            <a:rPr lang="en-US" sz="1700" kern="1200" dirty="0"/>
            <a:t> </a:t>
          </a:r>
          <a:r>
            <a:rPr lang="en-US" sz="1700" kern="1200" dirty="0" err="1"/>
            <a:t>Exponencial</a:t>
          </a:r>
          <a:endParaRPr lang="en-US" sz="1700" kern="1200" dirty="0"/>
        </a:p>
      </dsp:txBody>
      <dsp:txXfrm>
        <a:off x="292120" y="1361325"/>
        <a:ext cx="4248266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08C8-297A-4343-8DB3-2719ECC0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84FD8-308B-466E-9BF8-772A50F4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AE295D-1DA7-425D-A90D-278640F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E8F50-F621-486C-8C69-52F3FD0F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FB75B-9578-4EB2-AA43-9F80E37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0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6F1A1-A61E-4B10-A227-E197E3B5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6B9D32-9D89-40EF-85AA-AD4EB812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6137C-AB23-4A77-B6C4-78188CA8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1726E-3708-4E17-8309-6352D1F5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C9195-CAB8-48E7-BC27-EB1169C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5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50058C-4E70-47E2-897F-485B335DD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DABAE5-A44B-4086-A6CB-BB2453AD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F0263-BF3C-4A0D-9EBC-E20CB7EB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16519-0FEE-4890-8131-76B54CE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CA8C1-AEC9-4177-857F-C61F94CE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F754-6133-42E7-AC84-44926B80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ECDCA-F08B-40DE-9AB1-B686A7B7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30C10-63E7-474E-8FA6-20AD6FC8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C4561-C7E5-4A77-A371-396D72D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48145-89E3-445C-BF64-18489883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4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D77A-3798-4B05-8B31-EB95D5F9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32ACBF-135A-464C-A67F-C7207EE0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ACFAF-2E7E-4ADC-AFED-26EC9006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CC980-EF4B-457E-A85C-5ED9F069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A3DD7-4F24-4612-B62E-1EDF58C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8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3B8B3-C697-4C1F-984A-C1BBE8A5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5C290-7BC5-4B95-9940-CA14B0DAF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CE6D8-E174-4541-AB42-2497F8F05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BFCE-BE69-4A20-9C4F-158CD754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CF5C0A-12D4-41D9-B820-15BA4607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DAD994-82FA-4550-9044-07A3733B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8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6EA8-080E-4DE0-9BF0-5ED2E1B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4724F7-1CC0-41A7-B456-A1C4078B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62B534-6510-405A-A981-9E688C966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2D94F9-1539-48FB-B34E-0CDF097E0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2A763C-E733-450E-AD83-9F3A9165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7815C2-339A-40F0-B036-4BC09663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B97027-5DBF-4785-8733-856B7968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CCDFE5-C45E-46A7-A7D3-26149B48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6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BBDDE-B846-43F1-A409-DD8B3972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6310C-75A8-456A-96E6-EA5DC772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F8D93-4ED9-4AEA-8CE5-04ACF509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BA090A-79F4-4218-A0F3-EE721BE6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9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F82776-5160-4B1B-BD40-5BA53A98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E1ED48-4F91-4525-8522-EBD2645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21DB05-0BD9-4B78-B031-07234E4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7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F41F4-2E4A-4FB9-B987-58809310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A2D64-350D-4C9E-9B9D-55CF2C81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094E1-5528-4F09-BFF4-DA988CAD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D5D5B-FA8E-4E26-A12D-0C1BBEDA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BF6EC-E6D2-4651-82DA-E6C659D2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3341A6-8D08-4BEE-9D60-F621698A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5D2C9-5669-47F7-A947-2345716A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A08920-FD31-49AF-AD59-439BAD068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A8E888-0F98-4261-AB35-DCDFD22C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5986E-BA6E-4659-898C-5EADC2A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C7843-445C-499A-8F62-84DC40D4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F43E12-D2D8-4523-9C6A-09B0CC5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7EDAE9-820F-49CB-B8BA-D958EADC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6147E4-ADDA-4388-A433-AADDE9E0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1526D-2398-43A0-8404-186085FEB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F51-FFC9-4E54-82C8-6F7AA2835DE3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D7D41-F1EC-4534-9605-895469C8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B1BE3-CD9A-4B27-A993-AE20582D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4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C873-F79B-4DB0-A6D3-776A04501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Projeto: Hunter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8DDCF-56FD-40B1-9978-402D74B1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</p:spTree>
    <p:extLst>
      <p:ext uri="{BB962C8B-B14F-4D97-AF65-F5344CB8AC3E}">
        <p14:creationId xmlns:p14="http://schemas.microsoft.com/office/powerpoint/2010/main" val="18153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C51F2-7E8E-48A2-8F68-5F2171FF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Solução</a:t>
            </a:r>
          </a:p>
        </p:txBody>
      </p:sp>
      <p:pic>
        <p:nvPicPr>
          <p:cNvPr id="5" name="Espaço Reservado para Conteúdo 4" descr="Tela de jogo de vídeo game&#10;&#10;Descrição gerada automaticamente">
            <a:extLst>
              <a:ext uri="{FF2B5EF4-FFF2-40B4-BE49-F238E27FC236}">
                <a16:creationId xmlns:a16="http://schemas.microsoft.com/office/drawing/2014/main" id="{5BCF7901-FAA8-441B-AFD2-B549A93D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1825625"/>
            <a:ext cx="8044549" cy="4351338"/>
          </a:xfrm>
        </p:spPr>
      </p:pic>
    </p:spTree>
    <p:extLst>
      <p:ext uri="{BB962C8B-B14F-4D97-AF65-F5344CB8AC3E}">
        <p14:creationId xmlns:p14="http://schemas.microsoft.com/office/powerpoint/2010/main" val="27018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797B-0845-425F-B905-AECA8350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2C508769-2FFC-4BFF-9473-6ECCE88EF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406090"/>
              </p:ext>
            </p:extLst>
          </p:nvPr>
        </p:nvGraphicFramePr>
        <p:xfrm>
          <a:off x="0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4D9997CD-931D-41F6-AEE8-0058FA674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073565"/>
              </p:ext>
            </p:extLst>
          </p:nvPr>
        </p:nvGraphicFramePr>
        <p:xfrm>
          <a:off x="7359495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25739F9E-F199-4EC3-BFA4-C93E5805A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87173"/>
              </p:ext>
            </p:extLst>
          </p:nvPr>
        </p:nvGraphicFramePr>
        <p:xfrm>
          <a:off x="3679746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541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797B-0845-425F-B905-AECA8350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31A225DA-3E95-4812-9D1C-C12227B0E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24042"/>
              </p:ext>
            </p:extLst>
          </p:nvPr>
        </p:nvGraphicFramePr>
        <p:xfrm>
          <a:off x="-620760" y="2411132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04C5E76-965D-4477-B25A-10B538EC5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119175"/>
              </p:ext>
            </p:extLst>
          </p:nvPr>
        </p:nvGraphicFramePr>
        <p:xfrm>
          <a:off x="2724019" y="2411132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89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797B-0845-425F-B905-AECA8350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053E8-2A5C-4237-A7FD-B6A0DD88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Melhorar a experiência do jogador</a:t>
            </a:r>
          </a:p>
          <a:p>
            <a:r>
              <a:rPr lang="pt-BR" dirty="0"/>
              <a:t>Facilitar a criação de times</a:t>
            </a:r>
          </a:p>
          <a:p>
            <a:r>
              <a:rPr lang="pt-BR" dirty="0"/>
              <a:t>Rapidez na procura de jogadores</a:t>
            </a:r>
          </a:p>
          <a:p>
            <a:r>
              <a:rPr lang="pt-BR" dirty="0"/>
              <a:t>Agregar valor e cooperar para o crescimento deste mercado</a:t>
            </a:r>
          </a:p>
        </p:txBody>
      </p:sp>
    </p:spTree>
    <p:extLst>
      <p:ext uri="{BB962C8B-B14F-4D97-AF65-F5344CB8AC3E}">
        <p14:creationId xmlns:p14="http://schemas.microsoft.com/office/powerpoint/2010/main" val="387241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Projeto: Hunter</vt:lpstr>
      <vt:lpstr>Desenho de Solução</vt:lpstr>
      <vt:lpstr>Contexto</vt:lpstr>
      <vt:lpstr>Justificativa</vt:lpstr>
      <vt:lpstr>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Hunter</dc:title>
  <dc:creator>Fernando C Correa</dc:creator>
  <cp:lastModifiedBy>Fernando C Correa</cp:lastModifiedBy>
  <cp:revision>4</cp:revision>
  <dcterms:created xsi:type="dcterms:W3CDTF">2020-02-21T00:20:03Z</dcterms:created>
  <dcterms:modified xsi:type="dcterms:W3CDTF">2020-02-21T00:54:28Z</dcterms:modified>
</cp:coreProperties>
</file>