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264" r:id="rId6"/>
    <p:sldId id="296" r:id="rId7"/>
    <p:sldId id="295" r:id="rId8"/>
    <p:sldId id="292" r:id="rId9"/>
    <p:sldId id="294" r:id="rId10"/>
    <p:sldId id="289" r:id="rId11"/>
    <p:sldId id="286" r:id="rId12"/>
    <p:sldId id="300" r:id="rId13"/>
    <p:sldId id="287" r:id="rId14"/>
    <p:sldId id="288" r:id="rId15"/>
    <p:sldId id="291" r:id="rId16"/>
    <p:sldId id="299" r:id="rId17"/>
    <p:sldId id="29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CEB32-C126-44A1-B729-3AADB1682972}" v="46" dt="2020-06-16T21:47:58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DAECEB32-C126-44A1-B729-3AADB1682972}"/>
    <pc:docChg chg="undo custSel addSld modSld sldOrd">
      <pc:chgData name="Fernando C Correa" userId="a08d7f3c16d54179" providerId="LiveId" clId="{DAECEB32-C126-44A1-B729-3AADB1682972}" dt="2020-06-16T21:47:58.423" v="149" actId="1076"/>
      <pc:docMkLst>
        <pc:docMk/>
      </pc:docMkLst>
      <pc:sldChg chg="add">
        <pc:chgData name="Fernando C Correa" userId="a08d7f3c16d54179" providerId="LiveId" clId="{DAECEB32-C126-44A1-B729-3AADB1682972}" dt="2020-06-16T20:16:32.859" v="78"/>
        <pc:sldMkLst>
          <pc:docMk/>
          <pc:sldMk cId="0" sldId="264"/>
        </pc:sldMkLst>
      </pc:sldChg>
      <pc:sldChg chg="ord">
        <pc:chgData name="Fernando C Correa" userId="a08d7f3c16d54179" providerId="LiveId" clId="{DAECEB32-C126-44A1-B729-3AADB1682972}" dt="2020-06-16T20:17:18.293" v="86"/>
        <pc:sldMkLst>
          <pc:docMk/>
          <pc:sldMk cId="2582316661" sldId="287"/>
        </pc:sldMkLst>
      </pc:sldChg>
      <pc:sldChg chg="ord">
        <pc:chgData name="Fernando C Correa" userId="a08d7f3c16d54179" providerId="LiveId" clId="{DAECEB32-C126-44A1-B729-3AADB1682972}" dt="2020-06-16T20:17:21.930" v="88"/>
        <pc:sldMkLst>
          <pc:docMk/>
          <pc:sldMk cId="4264086694" sldId="288"/>
        </pc:sldMkLst>
      </pc:sldChg>
      <pc:sldChg chg="ord">
        <pc:chgData name="Fernando C Correa" userId="a08d7f3c16d54179" providerId="LiveId" clId="{DAECEB32-C126-44A1-B729-3AADB1682972}" dt="2020-06-16T20:17:08.568" v="84"/>
        <pc:sldMkLst>
          <pc:docMk/>
          <pc:sldMk cId="1295663715" sldId="289"/>
        </pc:sldMkLst>
      </pc:sldChg>
      <pc:sldChg chg="addSp delSp modSp mod">
        <pc:chgData name="Fernando C Correa" userId="a08d7f3c16d54179" providerId="LiveId" clId="{DAECEB32-C126-44A1-B729-3AADB1682972}" dt="2020-06-16T20:51:13.782" v="128" actId="1076"/>
        <pc:sldMkLst>
          <pc:docMk/>
          <pc:sldMk cId="1001627628" sldId="290"/>
        </pc:sldMkLst>
        <pc:grpChg chg="del">
          <ac:chgData name="Fernando C Correa" userId="a08d7f3c16d54179" providerId="LiveId" clId="{DAECEB32-C126-44A1-B729-3AADB1682972}" dt="2020-06-16T20:51:12.389" v="127" actId="478"/>
          <ac:grpSpMkLst>
            <pc:docMk/>
            <pc:sldMk cId="1001627628" sldId="290"/>
            <ac:grpSpMk id="11" creationId="{E4EA4F72-EFE3-4F09-A7E7-6AABF9ABBF18}"/>
          </ac:grpSpMkLst>
        </pc:grpChg>
        <pc:picChg chg="add del">
          <ac:chgData name="Fernando C Correa" userId="a08d7f3c16d54179" providerId="LiveId" clId="{DAECEB32-C126-44A1-B729-3AADB1682972}" dt="2020-06-16T20:48:49.865" v="96"/>
          <ac:picMkLst>
            <pc:docMk/>
            <pc:sldMk cId="1001627628" sldId="290"/>
            <ac:picMk id="3" creationId="{2CEEE7BF-8D17-4379-AAED-E345EDE50F01}"/>
          </ac:picMkLst>
        </pc:picChg>
        <pc:picChg chg="add mod">
          <ac:chgData name="Fernando C Correa" userId="a08d7f3c16d54179" providerId="LiveId" clId="{DAECEB32-C126-44A1-B729-3AADB1682972}" dt="2020-06-16T20:49:15.529" v="105" actId="1076"/>
          <ac:picMkLst>
            <pc:docMk/>
            <pc:sldMk cId="1001627628" sldId="290"/>
            <ac:picMk id="4" creationId="{EF1B15BB-D535-47AA-9FA1-D1125164EE2C}"/>
          </ac:picMkLst>
        </pc:picChg>
        <pc:picChg chg="add del">
          <ac:chgData name="Fernando C Correa" userId="a08d7f3c16d54179" providerId="LiveId" clId="{DAECEB32-C126-44A1-B729-3AADB1682972}" dt="2020-06-16T20:50:12.803" v="108"/>
          <ac:picMkLst>
            <pc:docMk/>
            <pc:sldMk cId="1001627628" sldId="290"/>
            <ac:picMk id="5" creationId="{57B42D8F-8F08-4DDC-B52B-83270FC6B39C}"/>
          </ac:picMkLst>
        </pc:picChg>
        <pc:picChg chg="add mod">
          <ac:chgData name="Fernando C Correa" userId="a08d7f3c16d54179" providerId="LiveId" clId="{DAECEB32-C126-44A1-B729-3AADB1682972}" dt="2020-06-16T20:50:48.877" v="121" actId="1076"/>
          <ac:picMkLst>
            <pc:docMk/>
            <pc:sldMk cId="1001627628" sldId="290"/>
            <ac:picMk id="6" creationId="{86E18F85-66AB-4286-98CE-080A6189E506}"/>
          </ac:picMkLst>
        </pc:picChg>
        <pc:picChg chg="add mod">
          <ac:chgData name="Fernando C Correa" userId="a08d7f3c16d54179" providerId="LiveId" clId="{DAECEB32-C126-44A1-B729-3AADB1682972}" dt="2020-06-16T20:51:13.782" v="128" actId="1076"/>
          <ac:picMkLst>
            <pc:docMk/>
            <pc:sldMk cId="1001627628" sldId="290"/>
            <ac:picMk id="7" creationId="{639E2F4F-9550-4925-80F7-305D25DF9580}"/>
          </ac:picMkLst>
        </pc:picChg>
        <pc:picChg chg="topLvl">
          <ac:chgData name="Fernando C Correa" userId="a08d7f3c16d54179" providerId="LiveId" clId="{DAECEB32-C126-44A1-B729-3AADB1682972}" dt="2020-06-16T20:51:12.389" v="127" actId="478"/>
          <ac:picMkLst>
            <pc:docMk/>
            <pc:sldMk cId="1001627628" sldId="290"/>
            <ac:picMk id="15" creationId="{E3972336-02C1-47CD-97B1-80ABC70FA9B7}"/>
          </ac:picMkLst>
        </pc:picChg>
        <pc:picChg chg="add del mod">
          <ac:chgData name="Fernando C Correa" userId="a08d7f3c16d54179" providerId="LiveId" clId="{DAECEB32-C126-44A1-B729-3AADB1682972}" dt="2020-06-16T20:49:11.465" v="104" actId="478"/>
          <ac:picMkLst>
            <pc:docMk/>
            <pc:sldMk cId="1001627628" sldId="290"/>
            <ac:picMk id="16" creationId="{20781BF0-8212-4D1A-9E98-63B0F1909496}"/>
          </ac:picMkLst>
        </pc:picChg>
        <pc:picChg chg="add del mod">
          <ac:chgData name="Fernando C Correa" userId="a08d7f3c16d54179" providerId="LiveId" clId="{DAECEB32-C126-44A1-B729-3AADB1682972}" dt="2020-06-16T20:50:41.242" v="120" actId="478"/>
          <ac:picMkLst>
            <pc:docMk/>
            <pc:sldMk cId="1001627628" sldId="290"/>
            <ac:picMk id="17" creationId="{040851DC-21ED-45C7-8F74-D947F2610DF4}"/>
          </ac:picMkLst>
        </pc:picChg>
        <pc:picChg chg="del topLvl">
          <ac:chgData name="Fernando C Correa" userId="a08d7f3c16d54179" providerId="LiveId" clId="{DAECEB32-C126-44A1-B729-3AADB1682972}" dt="2020-06-16T20:51:12.389" v="127" actId="478"/>
          <ac:picMkLst>
            <pc:docMk/>
            <pc:sldMk cId="1001627628" sldId="290"/>
            <ac:picMk id="18" creationId="{E06E4486-40EB-49C0-BDD4-6308F01F4996}"/>
          </ac:picMkLst>
        </pc:picChg>
      </pc:sldChg>
      <pc:sldChg chg="addSp delSp modSp mod">
        <pc:chgData name="Fernando C Correa" userId="a08d7f3c16d54179" providerId="LiveId" clId="{DAECEB32-C126-44A1-B729-3AADB1682972}" dt="2020-06-16T20:15:12.102" v="77" actId="1076"/>
        <pc:sldMkLst>
          <pc:docMk/>
          <pc:sldMk cId="1034810671" sldId="291"/>
        </pc:sldMkLst>
        <pc:picChg chg="add mod">
          <ac:chgData name="Fernando C Correa" userId="a08d7f3c16d54179" providerId="LiveId" clId="{DAECEB32-C126-44A1-B729-3AADB1682972}" dt="2020-06-16T20:15:12.102" v="77" actId="1076"/>
          <ac:picMkLst>
            <pc:docMk/>
            <pc:sldMk cId="1034810671" sldId="291"/>
            <ac:picMk id="4" creationId="{1BED938E-3B90-421B-BA22-8FB3C8FFB03D}"/>
          </ac:picMkLst>
        </pc:picChg>
        <pc:picChg chg="del">
          <ac:chgData name="Fernando C Correa" userId="a08d7f3c16d54179" providerId="LiveId" clId="{DAECEB32-C126-44A1-B729-3AADB1682972}" dt="2020-06-16T20:14:54.021" v="73" actId="478"/>
          <ac:picMkLst>
            <pc:docMk/>
            <pc:sldMk cId="1034810671" sldId="291"/>
            <ac:picMk id="8" creationId="{3968D855-CD48-4E97-8B57-CF08A2ABD60F}"/>
          </ac:picMkLst>
        </pc:picChg>
      </pc:sldChg>
      <pc:sldChg chg="ord">
        <pc:chgData name="Fernando C Correa" userId="a08d7f3c16d54179" providerId="LiveId" clId="{DAECEB32-C126-44A1-B729-3AADB1682972}" dt="2020-06-16T21:44:13.447" v="144"/>
        <pc:sldMkLst>
          <pc:docMk/>
          <pc:sldMk cId="1133719789" sldId="292"/>
        </pc:sldMkLst>
      </pc:sldChg>
      <pc:sldChg chg="modSp mod">
        <pc:chgData name="Fernando C Correa" userId="a08d7f3c16d54179" providerId="LiveId" clId="{DAECEB32-C126-44A1-B729-3AADB1682972}" dt="2020-06-16T19:52:42.001" v="66" actId="1076"/>
        <pc:sldMkLst>
          <pc:docMk/>
          <pc:sldMk cId="3697814180" sldId="294"/>
        </pc:sldMkLst>
        <pc:picChg chg="mod">
          <ac:chgData name="Fernando C Correa" userId="a08d7f3c16d54179" providerId="LiveId" clId="{DAECEB32-C126-44A1-B729-3AADB1682972}" dt="2020-06-16T19:52:42.001" v="66" actId="1076"/>
          <ac:picMkLst>
            <pc:docMk/>
            <pc:sldMk cId="3697814180" sldId="294"/>
            <ac:picMk id="8" creationId="{F57F7578-876D-417C-8950-659CF2829DCC}"/>
          </ac:picMkLst>
        </pc:picChg>
      </pc:sldChg>
      <pc:sldChg chg="modSp mod">
        <pc:chgData name="Fernando C Correa" userId="a08d7f3c16d54179" providerId="LiveId" clId="{DAECEB32-C126-44A1-B729-3AADB1682972}" dt="2020-06-16T20:28:57.933" v="89" actId="20577"/>
        <pc:sldMkLst>
          <pc:docMk/>
          <pc:sldMk cId="244390866" sldId="295"/>
        </pc:sldMkLst>
        <pc:spChg chg="mod">
          <ac:chgData name="Fernando C Correa" userId="a08d7f3c16d54179" providerId="LiveId" clId="{DAECEB32-C126-44A1-B729-3AADB1682972}" dt="2020-06-16T20:28:57.933" v="89" actId="20577"/>
          <ac:spMkLst>
            <pc:docMk/>
            <pc:sldMk cId="244390866" sldId="295"/>
            <ac:spMk id="2" creationId="{00000000-0000-0000-0000-000000000000}"/>
          </ac:spMkLst>
        </pc:spChg>
      </pc:sldChg>
      <pc:sldChg chg="addSp delSp modSp mod">
        <pc:chgData name="Fernando C Correa" userId="a08d7f3c16d54179" providerId="LiveId" clId="{DAECEB32-C126-44A1-B729-3AADB1682972}" dt="2020-06-16T21:18:47.371" v="142" actId="1076"/>
        <pc:sldMkLst>
          <pc:docMk/>
          <pc:sldMk cId="2602158399" sldId="296"/>
        </pc:sldMkLst>
        <pc:grpChg chg="del">
          <ac:chgData name="Fernando C Correa" userId="a08d7f3c16d54179" providerId="LiveId" clId="{DAECEB32-C126-44A1-B729-3AADB1682972}" dt="2020-06-16T21:18:23.630" v="135" actId="478"/>
          <ac:grpSpMkLst>
            <pc:docMk/>
            <pc:sldMk cId="2602158399" sldId="296"/>
            <ac:grpSpMk id="15" creationId="{E9FF7A15-42E9-4313-8D04-09D0569D0196}"/>
          </ac:grpSpMkLst>
        </pc:grpChg>
        <pc:picChg chg="add mod modCrop">
          <ac:chgData name="Fernando C Correa" userId="a08d7f3c16d54179" providerId="LiveId" clId="{DAECEB32-C126-44A1-B729-3AADB1682972}" dt="2020-06-16T21:18:47.371" v="142" actId="1076"/>
          <ac:picMkLst>
            <pc:docMk/>
            <pc:sldMk cId="2602158399" sldId="296"/>
            <ac:picMk id="4" creationId="{3B8A8F53-123C-4439-9517-915F069EB640}"/>
          </ac:picMkLst>
        </pc:picChg>
      </pc:sldChg>
      <pc:sldChg chg="addSp delSp modSp add mod ord">
        <pc:chgData name="Fernando C Correa" userId="a08d7f3c16d54179" providerId="LiveId" clId="{DAECEB32-C126-44A1-B729-3AADB1682972}" dt="2020-06-16T21:47:58.423" v="149" actId="1076"/>
        <pc:sldMkLst>
          <pc:docMk/>
          <pc:sldMk cId="2462845540" sldId="300"/>
        </pc:sldMkLst>
        <pc:spChg chg="mod">
          <ac:chgData name="Fernando C Correa" userId="a08d7f3c16d54179" providerId="LiveId" clId="{DAECEB32-C126-44A1-B729-3AADB1682972}" dt="2020-06-16T19:49:40.835" v="46" actId="20577"/>
          <ac:spMkLst>
            <pc:docMk/>
            <pc:sldMk cId="2462845540" sldId="300"/>
            <ac:spMk id="2" creationId="{00000000-0000-0000-0000-000000000000}"/>
          </ac:spMkLst>
        </pc:spChg>
        <pc:spChg chg="del">
          <ac:chgData name="Fernando C Correa" userId="a08d7f3c16d54179" providerId="LiveId" clId="{DAECEB32-C126-44A1-B729-3AADB1682972}" dt="2020-06-16T19:48:00.487" v="20" actId="478"/>
          <ac:spMkLst>
            <pc:docMk/>
            <pc:sldMk cId="2462845540" sldId="300"/>
            <ac:spMk id="10" creationId="{00000000-0000-0000-0000-000000000000}"/>
          </ac:spMkLst>
        </pc:spChg>
        <pc:picChg chg="add del mod">
          <ac:chgData name="Fernando C Correa" userId="a08d7f3c16d54179" providerId="LiveId" clId="{DAECEB32-C126-44A1-B729-3AADB1682972}" dt="2020-06-16T19:46:05.066" v="4" actId="478"/>
          <ac:picMkLst>
            <pc:docMk/>
            <pc:sldMk cId="2462845540" sldId="300"/>
            <ac:picMk id="3" creationId="{B704A7BC-0A8A-4B1B-9D05-A4A66FDFBC36}"/>
          </ac:picMkLst>
        </pc:picChg>
        <pc:picChg chg="add del mod">
          <ac:chgData name="Fernando C Correa" userId="a08d7f3c16d54179" providerId="LiveId" clId="{DAECEB32-C126-44A1-B729-3AADB1682972}" dt="2020-06-16T21:47:50.792" v="148" actId="478"/>
          <ac:picMkLst>
            <pc:docMk/>
            <pc:sldMk cId="2462845540" sldId="300"/>
            <ac:picMk id="5" creationId="{05D0ED45-D674-4D1C-9168-43929F63670A}"/>
          </ac:picMkLst>
        </pc:picChg>
        <pc:picChg chg="del">
          <ac:chgData name="Fernando C Correa" userId="a08d7f3c16d54179" providerId="LiveId" clId="{DAECEB32-C126-44A1-B729-3AADB1682972}" dt="2020-06-16T19:45:58.530" v="1" actId="478"/>
          <ac:picMkLst>
            <pc:docMk/>
            <pc:sldMk cId="2462845540" sldId="300"/>
            <ac:picMk id="8" creationId="{F57F7578-876D-417C-8950-659CF2829DCC}"/>
          </ac:picMkLst>
        </pc:picChg>
        <pc:picChg chg="add del mod">
          <ac:chgData name="Fernando C Correa" userId="a08d7f3c16d54179" providerId="LiveId" clId="{DAECEB32-C126-44A1-B729-3AADB1682972}" dt="2020-06-16T19:56:06.768" v="68" actId="478"/>
          <ac:picMkLst>
            <pc:docMk/>
            <pc:sldMk cId="2462845540" sldId="300"/>
            <ac:picMk id="15" creationId="{0E85ABA3-1D94-4E56-A367-933CC7E51027}"/>
          </ac:picMkLst>
        </pc:picChg>
        <pc:picChg chg="add del">
          <ac:chgData name="Fernando C Correa" userId="a08d7f3c16d54179" providerId="LiveId" clId="{DAECEB32-C126-44A1-B729-3AADB1682972}" dt="2020-06-16T19:48:00.487" v="20" actId="478"/>
          <ac:picMkLst>
            <pc:docMk/>
            <pc:sldMk cId="2462845540" sldId="300"/>
            <ac:picMk id="1026" creationId="{1AE3563D-E69E-405F-8AE2-6C3F957B8582}"/>
          </ac:picMkLst>
        </pc:picChg>
        <pc:picChg chg="add mod">
          <ac:chgData name="Fernando C Correa" userId="a08d7f3c16d54179" providerId="LiveId" clId="{DAECEB32-C126-44A1-B729-3AADB1682972}" dt="2020-06-16T21:47:47.765" v="146" actId="1076"/>
          <ac:picMkLst>
            <pc:docMk/>
            <pc:sldMk cId="2462845540" sldId="300"/>
            <ac:picMk id="1028" creationId="{4D52BBEE-2B65-4A2C-8909-4A9068D56737}"/>
          </ac:picMkLst>
        </pc:picChg>
        <pc:picChg chg="add mod">
          <ac:chgData name="Fernando C Correa" userId="a08d7f3c16d54179" providerId="LiveId" clId="{DAECEB32-C126-44A1-B729-3AADB1682972}" dt="2020-06-16T21:47:58.423" v="149" actId="1076"/>
          <ac:picMkLst>
            <pc:docMk/>
            <pc:sldMk cId="2462845540" sldId="300"/>
            <ac:picMk id="1030" creationId="{5FA43E33-8005-4382-9B8C-63CBEE494F0D}"/>
          </ac:picMkLst>
        </pc:picChg>
        <pc:picChg chg="add del mod">
          <ac:chgData name="Fernando C Correa" userId="a08d7f3c16d54179" providerId="LiveId" clId="{DAECEB32-C126-44A1-B729-3AADB1682972}" dt="2020-06-16T19:56:06.022" v="67" actId="478"/>
          <ac:picMkLst>
            <pc:docMk/>
            <pc:sldMk cId="2462845540" sldId="300"/>
            <ac:picMk id="1032" creationId="{2D90E7C1-77A2-43FD-ACA3-C9E93D064031}"/>
          </ac:picMkLst>
        </pc:picChg>
      </pc:sldChg>
    </pc:docChg>
  </pc:docChgLst>
  <pc:docChgLst>
    <pc:chgData name="Fernando C Correa" userId="a08d7f3c16d54179" providerId="LiveId" clId="{BDD547D6-9985-4471-8D69-22FBC0393EC8}"/>
    <pc:docChg chg="undo custSel mod addSld delSld modSld sldOrd">
      <pc:chgData name="Fernando C Correa" userId="a08d7f3c16d54179" providerId="LiveId" clId="{BDD547D6-9985-4471-8D69-22FBC0393EC8}" dt="2020-06-13T13:09:11.758" v="233"/>
      <pc:docMkLst>
        <pc:docMk/>
      </pc:docMkLst>
      <pc:sldChg chg="modAnim">
        <pc:chgData name="Fernando C Correa" userId="a08d7f3c16d54179" providerId="LiveId" clId="{BDD547D6-9985-4471-8D69-22FBC0393EC8}" dt="2020-06-13T12:56:23.801" v="132"/>
        <pc:sldMkLst>
          <pc:docMk/>
          <pc:sldMk cId="3542761506" sldId="281"/>
        </pc:sldMkLst>
      </pc:sldChg>
      <pc:sldChg chg="addSp delSp modSp mod setBg setClrOvrMap">
        <pc:chgData name="Fernando C Correa" userId="a08d7f3c16d54179" providerId="LiveId" clId="{BDD547D6-9985-4471-8D69-22FBC0393EC8}" dt="2020-06-13T12:55:02.601" v="128" actId="1076"/>
        <pc:sldMkLst>
          <pc:docMk/>
          <pc:sldMk cId="450903840" sldId="283"/>
        </pc:sldMkLst>
        <pc:spChg chg="mod ord">
          <ac:chgData name="Fernando C Correa" userId="a08d7f3c16d54179" providerId="LiveId" clId="{BDD547D6-9985-4471-8D69-22FBC0393EC8}" dt="2020-06-13T12:55:02.601" v="128" actId="1076"/>
          <ac:spMkLst>
            <pc:docMk/>
            <pc:sldMk cId="450903840" sldId="283"/>
            <ac:spMk id="3" creationId="{00000000-0000-0000-0000-000000000000}"/>
          </ac:spMkLst>
        </pc:spChg>
        <pc:spChg chg="mod ord">
          <ac:chgData name="Fernando C Correa" userId="a08d7f3c16d54179" providerId="LiveId" clId="{BDD547D6-9985-4471-8D69-22FBC0393EC8}" dt="2020-06-13T12:53:13.696" v="111" actId="1038"/>
          <ac:spMkLst>
            <pc:docMk/>
            <pc:sldMk cId="450903840" sldId="283"/>
            <ac:spMk id="7" creationId="{D34E5B9C-57DC-422A-B626-426A4E3D6AC0}"/>
          </ac:spMkLst>
        </pc:spChg>
        <pc:spChg chg="add mod">
          <ac:chgData name="Fernando C Correa" userId="a08d7f3c16d54179" providerId="LiveId" clId="{BDD547D6-9985-4471-8D69-22FBC0393EC8}" dt="2020-06-13T12:54:34.439" v="125" actId="14100"/>
          <ac:spMkLst>
            <pc:docMk/>
            <pc:sldMk cId="450903840" sldId="283"/>
            <ac:spMk id="8" creationId="{3CC0DBC5-CBEA-44F5-B257-04EE3F7AB470}"/>
          </ac:spMkLst>
        </pc:spChg>
        <pc:spChg chg="add del">
          <ac:chgData name="Fernando C Correa" userId="a08d7f3c16d54179" providerId="LiveId" clId="{BDD547D6-9985-4471-8D69-22FBC0393EC8}" dt="2020-06-13T12:50:16.547" v="3" actId="26606"/>
          <ac:spMkLst>
            <pc:docMk/>
            <pc:sldMk cId="450903840" sldId="283"/>
            <ac:spMk id="12" creationId="{71B2258F-86CA-4D4D-8270-BC05FCDEBFB3}"/>
          </ac:spMkLst>
        </pc:spChg>
        <pc:spChg chg="add del">
          <ac:chgData name="Fernando C Correa" userId="a08d7f3c16d54179" providerId="LiveId" clId="{BDD547D6-9985-4471-8D69-22FBC0393EC8}" dt="2020-06-13T12:50:38.303" v="17" actId="26606"/>
          <ac:spMkLst>
            <pc:docMk/>
            <pc:sldMk cId="450903840" sldId="283"/>
            <ac:spMk id="34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3.856" v="6" actId="26606"/>
          <ac:spMkLst>
            <pc:docMk/>
            <pc:sldMk cId="450903840" sldId="283"/>
            <ac:spMk id="49" creationId="{A3BAF07C-C39E-42EB-BB22-8D46691D9735}"/>
          </ac:spMkLst>
        </pc:spChg>
        <pc:spChg chg="add mod">
          <ac:chgData name="Fernando C Correa" userId="a08d7f3c16d54179" providerId="LiveId" clId="{BDD547D6-9985-4471-8D69-22FBC0393EC8}" dt="2020-06-13T12:54:40.117" v="126" actId="14100"/>
          <ac:spMkLst>
            <pc:docMk/>
            <pc:sldMk cId="450903840" sldId="283"/>
            <ac:spMk id="71" creationId="{FA87CC4B-67E8-46A8-83ED-B27931B4A556}"/>
          </ac:spMkLst>
        </pc:spChg>
        <pc:spChg chg="add del">
          <ac:chgData name="Fernando C Correa" userId="a08d7f3c16d54179" providerId="LiveId" clId="{BDD547D6-9985-4471-8D69-22FBC0393EC8}" dt="2020-06-13T12:50:35.004" v="9" actId="26606"/>
          <ac:spMkLst>
            <pc:docMk/>
            <pc:sldMk cId="450903840" sldId="283"/>
            <ac:spMk id="72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5.531" v="11" actId="26606"/>
          <ac:spMkLst>
            <pc:docMk/>
            <pc:sldMk cId="450903840" sldId="283"/>
            <ac:spMk id="75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6.456" v="14" actId="26606"/>
          <ac:spMkLst>
            <pc:docMk/>
            <pc:sldMk cId="450903840" sldId="283"/>
            <ac:spMk id="78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8.294" v="16" actId="26606"/>
          <ac:spMkLst>
            <pc:docMk/>
            <pc:sldMk cId="450903840" sldId="283"/>
            <ac:spMk id="81" creationId="{A3BAF07C-C39E-42EB-BB22-8D46691D9735}"/>
          </ac:spMkLst>
        </pc:spChg>
        <pc:grpChg chg="add del">
          <ac:chgData name="Fernando C Correa" userId="a08d7f3c16d54179" providerId="LiveId" clId="{BDD547D6-9985-4471-8D69-22FBC0393EC8}" dt="2020-06-13T12:50:38.303" v="17" actId="26606"/>
          <ac:grpSpMkLst>
            <pc:docMk/>
            <pc:sldMk cId="450903840" sldId="283"/>
            <ac:grpSpMk id="35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3.856" v="6" actId="26606"/>
          <ac:grpSpMkLst>
            <pc:docMk/>
            <pc:sldMk cId="450903840" sldId="283"/>
            <ac:grpSpMk id="51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5.004" v="9" actId="26606"/>
          <ac:grpSpMkLst>
            <pc:docMk/>
            <pc:sldMk cId="450903840" sldId="283"/>
            <ac:grpSpMk id="73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5.531" v="11" actId="26606"/>
          <ac:grpSpMkLst>
            <pc:docMk/>
            <pc:sldMk cId="450903840" sldId="283"/>
            <ac:grpSpMk id="76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6.456" v="14" actId="26606"/>
          <ac:grpSpMkLst>
            <pc:docMk/>
            <pc:sldMk cId="450903840" sldId="283"/>
            <ac:grpSpMk id="79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8.294" v="16" actId="26606"/>
          <ac:grpSpMkLst>
            <pc:docMk/>
            <pc:sldMk cId="450903840" sldId="283"/>
            <ac:grpSpMk id="82" creationId="{D8E9CF54-0466-4261-9E62-0249E60E1886}"/>
          </ac:grpSpMkLst>
        </pc:grpChg>
        <pc:picChg chg="add del mod ord">
          <ac:chgData name="Fernando C Correa" userId="a08d7f3c16d54179" providerId="LiveId" clId="{BDD547D6-9985-4471-8D69-22FBC0393EC8}" dt="2020-06-13T12:52:04.308" v="41" actId="478"/>
          <ac:picMkLst>
            <pc:docMk/>
            <pc:sldMk cId="450903840" sldId="283"/>
            <ac:picMk id="4" creationId="{C59658C8-2D7A-4DCD-854A-2822D1795322}"/>
          </ac:picMkLst>
        </pc:picChg>
        <pc:picChg chg="add mod">
          <ac:chgData name="Fernando C Correa" userId="a08d7f3c16d54179" providerId="LiveId" clId="{BDD547D6-9985-4471-8D69-22FBC0393EC8}" dt="2020-06-13T12:53:05.776" v="62" actId="14100"/>
          <ac:picMkLst>
            <pc:docMk/>
            <pc:sldMk cId="450903840" sldId="283"/>
            <ac:picMk id="6" creationId="{0453BD22-6FB7-433F-B358-150D1AA68C37}"/>
          </ac:picMkLst>
        </pc:picChg>
      </pc:sldChg>
      <pc:sldChg chg="addSp delSp modSp mod ord">
        <pc:chgData name="Fernando C Correa" userId="a08d7f3c16d54179" providerId="LiveId" clId="{BDD547D6-9985-4471-8D69-22FBC0393EC8}" dt="2020-06-13T13:09:00.020" v="229"/>
        <pc:sldMkLst>
          <pc:docMk/>
          <pc:sldMk cId="4264086694" sldId="288"/>
        </pc:sldMkLst>
        <pc:picChg chg="add mod">
          <ac:chgData name="Fernando C Correa" userId="a08d7f3c16d54179" providerId="LiveId" clId="{BDD547D6-9985-4471-8D69-22FBC0393EC8}" dt="2020-06-13T12:58:07.073" v="151" actId="1076"/>
          <ac:picMkLst>
            <pc:docMk/>
            <pc:sldMk cId="4264086694" sldId="288"/>
            <ac:picMk id="4" creationId="{1F3BC514-CB78-4155-AF11-BB61F4A3B76D}"/>
          </ac:picMkLst>
        </pc:picChg>
        <pc:picChg chg="del">
          <ac:chgData name="Fernando C Correa" userId="a08d7f3c16d54179" providerId="LiveId" clId="{BDD547D6-9985-4471-8D69-22FBC0393EC8}" dt="2020-06-13T12:57:55.833" v="147" actId="478"/>
          <ac:picMkLst>
            <pc:docMk/>
            <pc:sldMk cId="4264086694" sldId="288"/>
            <ac:picMk id="5" creationId="{719194C0-71DB-4079-83CE-40E5CD7645C0}"/>
          </ac:picMkLst>
        </pc:picChg>
      </pc:sldChg>
      <pc:sldChg chg="ord">
        <pc:chgData name="Fernando C Correa" userId="a08d7f3c16d54179" providerId="LiveId" clId="{BDD547D6-9985-4471-8D69-22FBC0393EC8}" dt="2020-06-13T13:09:08.312" v="231"/>
        <pc:sldMkLst>
          <pc:docMk/>
          <pc:sldMk cId="1295663715" sldId="289"/>
        </pc:sldMkLst>
      </pc:sldChg>
      <pc:sldChg chg="addSp delSp modSp del mod">
        <pc:chgData name="Fernando C Correa" userId="a08d7f3c16d54179" providerId="LiveId" clId="{BDD547D6-9985-4471-8D69-22FBC0393EC8}" dt="2020-06-13T13:04:30.446" v="203" actId="47"/>
        <pc:sldMkLst>
          <pc:docMk/>
          <pc:sldMk cId="2022502932" sldId="293"/>
        </pc:sldMkLst>
        <pc:spChg chg="add del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8" creationId="{92F8AF57-C061-4F06-ABAE-7F2B3E465A0E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1" creationId="{978FC917-94D5-4C38-AEE6-3EC089673DDA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5" creationId="{91BB7FE2-2C0C-43E0-BF9A-3C40E087E591}"/>
          </ac:spMkLst>
        </pc:spChg>
        <pc:grpChg chg="add del mod">
          <ac:chgData name="Fernando C Correa" userId="a08d7f3c16d54179" providerId="LiveId" clId="{BDD547D6-9985-4471-8D69-22FBC0393EC8}" dt="2020-06-13T13:00:22.936" v="161"/>
          <ac:grpSpMkLst>
            <pc:docMk/>
            <pc:sldMk cId="2022502932" sldId="293"/>
            <ac:grpSpMk id="9" creationId="{3B9F2973-9CA5-4D05-AB1A-387FE8576AD9}"/>
          </ac:grpSpMkLst>
        </pc:grpChg>
        <pc:graphicFrameChg chg="add mod">
          <ac:chgData name="Fernando C Correa" userId="a08d7f3c16d54179" providerId="LiveId" clId="{BDD547D6-9985-4471-8D69-22FBC0393EC8}" dt="2020-06-13T13:02:56.944" v="202"/>
          <ac:graphicFrameMkLst>
            <pc:docMk/>
            <pc:sldMk cId="2022502932" sldId="293"/>
            <ac:graphicFrameMk id="16" creationId="{C71FC8EC-A740-40A0-B5C8-AA4B5DFF8386}"/>
          </ac:graphicFrameMkLst>
        </pc:graphicFrameChg>
        <pc:picChg chg="add del">
          <ac:chgData name="Fernando C Correa" userId="a08d7f3c16d54179" providerId="LiveId" clId="{BDD547D6-9985-4471-8D69-22FBC0393EC8}" dt="2020-06-13T13:00:39.300" v="164" actId="478"/>
          <ac:picMkLst>
            <pc:docMk/>
            <pc:sldMk cId="2022502932" sldId="293"/>
            <ac:picMk id="62" creationId="{BCC4C255-968A-4BC3-A955-63028576C8DF}"/>
          </ac:picMkLst>
        </pc:picChg>
      </pc:sldChg>
      <pc:sldChg chg="modSp">
        <pc:chgData name="Fernando C Correa" userId="a08d7f3c16d54179" providerId="LiveId" clId="{BDD547D6-9985-4471-8D69-22FBC0393EC8}" dt="2020-06-13T13:01:59.703" v="197" actId="1076"/>
        <pc:sldMkLst>
          <pc:docMk/>
          <pc:sldMk cId="2602158399" sldId="296"/>
        </pc:sldMkLst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6" creationId="{4A3D8031-17D2-483B-9165-90F4DE2D70F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9" creationId="{68F6DEB3-70A3-4BF4-8B2D-6E1AB8177828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4" creationId="{BC17027F-7803-4FE3-8399-202BED3AB6D0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8" creationId="{BC469A77-A7EE-4CB4-8E4C-DCC050D57D62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9" creationId="{DD4324BD-4086-4848-9198-B77789BF3807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3" creationId="{B543B89B-768B-47EC-BB9F-C055536C22B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4" creationId="{DD72A077-704A-416F-8E83-896431DAA8E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8" creationId="{A8D955FA-2077-4EB9-8FEF-F1D2DBDBD31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9" creationId="{36980488-C9AD-44BF-9DF1-A2E4AD27E7B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3" creationId="{5F832CFE-E431-4561-9E35-78F733771B0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4" creationId="{29CC72C0-3F4C-4C49-A359-4F0F44E6798A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5" creationId="{07B75210-3294-4AF0-8C9E-3C4AA843D05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9" creationId="{53BFE470-B5B2-485F-94CA-535C8684DD5F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1" creationId="{6D9F163E-A50B-4064-A51A-092F7651CD2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4" creationId="{3C0FED55-D186-4E30-B046-59F8924FC9CC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5" creationId="{2613465B-707B-4386-8895-2631B29F537D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8" creationId="{6B8346BA-BDA4-4050-ABFE-92CA319CE76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60" creationId="{C788DE36-5E28-434C-A4CA-E519F0A2B096}"/>
          </ac:spMkLst>
        </pc:spChg>
        <pc:grpChg chg="mod">
          <ac:chgData name="Fernando C Correa" userId="a08d7f3c16d54179" providerId="LiveId" clId="{BDD547D6-9985-4471-8D69-22FBC0393EC8}" dt="2020-06-13T13:01:59.703" v="197" actId="1076"/>
          <ac:grpSpMkLst>
            <pc:docMk/>
            <pc:sldMk cId="2602158399" sldId="296"/>
            <ac:grpSpMk id="15" creationId="{E9FF7A15-42E9-4313-8D04-09D0569D0196}"/>
          </ac:grpSpMkLst>
        </pc:grp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7" creationId="{CEA00F93-F7D1-48DB-983F-C5A172708295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8" creationId="{C97D3599-BEA4-4B66-B383-661ADB6AFFC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5" creationId="{92D307E8-D7FA-41EF-B88B-ABB1B5B5905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6" creationId="{8C063EEA-A4C4-40B6-B976-B9608C85BCC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7" creationId="{38044D53-D848-432F-88E7-6074D70B6F5B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0" creationId="{ECAA8794-23CE-4539-B7E6-2F7FCCFE38F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1" creationId="{BA9A953B-A980-40BD-B59E-2615134A7AB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2" creationId="{2951D1B2-EB8E-48A1-ACCC-5C3BFD1425D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5" creationId="{8AB0039D-F8B3-420E-8227-F47D2BEBA60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6" creationId="{A281C559-BA3E-41D0-BF49-F6B298074A3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7" creationId="{6583B8BD-B6B5-4387-BE17-995C748EA80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0" creationId="{64ACA727-5796-4D15-BB85-8C3E8D82689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1" creationId="{03C4FAAE-CD60-40D1-A85C-5317DB3FBD0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2" creationId="{DC4B6FCE-B796-4592-8B3D-5015D9E7CFA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6" creationId="{734B15F5-445F-4B51-AB61-6A15B7389B1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7" creationId="{C4280094-0DF8-42AD-A3C0-637B340633D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8" creationId="{5666F17B-10F4-4143-BB41-AED60D3AD81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0" creationId="{B60F9C1F-22B8-416F-8FE3-5CE64451941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2" creationId="{BAB8CD45-7511-4C73-AA48-C8281F2E0A3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3" creationId="{FA07CA02-463C-4AF8-8906-77C7CABADC4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6" creationId="{31FBB08B-7667-4E85-B518-97CE8E16E6A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7" creationId="{EE6D6132-A431-4A02-A427-9CE4145E3BD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9" creationId="{DD63712A-C03D-4F8C-BF84-89CEAB612CF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61" creationId="{6FA2A99A-D947-4B1F-A5C1-8FDF6DC5EC8D}"/>
          </ac:picMkLst>
        </pc:pic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0" creationId="{998EDA69-6C46-47A3-930F-B1430385C2AE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1" creationId="{A3197A14-BF0B-4428-B5BA-ACECF64C5380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2" creationId="{3DB8BF4F-5A09-46EC-84F2-422FA9BDD61F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3" creationId="{ADCB89AA-7FF1-4CB6-B761-542025321EAD}"/>
          </ac:cxnSpMkLst>
        </pc:cxnChg>
      </pc:sldChg>
      <pc:sldChg chg="modAnim">
        <pc:chgData name="Fernando C Correa" userId="a08d7f3c16d54179" providerId="LiveId" clId="{BDD547D6-9985-4471-8D69-22FBC0393EC8}" dt="2020-06-13T12:56:44.741" v="136"/>
        <pc:sldMkLst>
          <pc:docMk/>
          <pc:sldMk cId="903407908" sldId="297"/>
        </pc:sldMkLst>
      </pc:sldChg>
      <pc:sldChg chg="addSp delSp modSp mod modAnim">
        <pc:chgData name="Fernando C Correa" userId="a08d7f3c16d54179" providerId="LiveId" clId="{BDD547D6-9985-4471-8D69-22FBC0393EC8}" dt="2020-06-13T12:57:20.395" v="142"/>
        <pc:sldMkLst>
          <pc:docMk/>
          <pc:sldMk cId="1350499800" sldId="298"/>
        </pc:sldMkLst>
        <pc:spChg chg="add del mod">
          <ac:chgData name="Fernando C Correa" userId="a08d7f3c16d54179" providerId="LiveId" clId="{BDD547D6-9985-4471-8D69-22FBC0393EC8}" dt="2020-06-13T12:57:17.751" v="141" actId="478"/>
          <ac:spMkLst>
            <pc:docMk/>
            <pc:sldMk cId="1350499800" sldId="298"/>
            <ac:spMk id="4" creationId="{C25171A5-7E0F-403E-B684-49B155917CC2}"/>
          </ac:spMkLst>
        </pc:spChg>
        <pc:graphicFrameChg chg="add del mod">
          <ac:chgData name="Fernando C Correa" userId="a08d7f3c16d54179" providerId="LiveId" clId="{BDD547D6-9985-4471-8D69-22FBC0393EC8}" dt="2020-06-13T12:57:20.395" v="142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add del">
        <pc:chgData name="Fernando C Correa" userId="a08d7f3c16d54179" providerId="LiveId" clId="{BDD547D6-9985-4471-8D69-22FBC0393EC8}" dt="2020-06-13T13:04:30.475" v="204" actId="47"/>
        <pc:sldMkLst>
          <pc:docMk/>
          <pc:sldMk cId="1928776125" sldId="299"/>
        </pc:sldMkLst>
      </pc:sldChg>
      <pc:sldChg chg="addSp delSp modSp add mod ord">
        <pc:chgData name="Fernando C Correa" userId="a08d7f3c16d54179" providerId="LiveId" clId="{BDD547D6-9985-4471-8D69-22FBC0393EC8}" dt="2020-06-13T13:09:11.758" v="233"/>
        <pc:sldMkLst>
          <pc:docMk/>
          <pc:sldMk cId="2306638093" sldId="299"/>
        </pc:sldMkLst>
        <pc:spChg chg="mod">
          <ac:chgData name="Fernando C Correa" userId="a08d7f3c16d54179" providerId="LiveId" clId="{BDD547D6-9985-4471-8D69-22FBC0393EC8}" dt="2020-06-13T13:08:05.251" v="220" actId="20577"/>
          <ac:spMkLst>
            <pc:docMk/>
            <pc:sldMk cId="2306638093" sldId="299"/>
            <ac:spMk id="2" creationId="{00000000-0000-0000-0000-000000000000}"/>
          </ac:spMkLst>
        </pc:spChg>
        <pc:picChg chg="add mod">
          <ac:chgData name="Fernando C Correa" userId="a08d7f3c16d54179" providerId="LiveId" clId="{BDD547D6-9985-4471-8D69-22FBC0393EC8}" dt="2020-06-13T13:08:12.939" v="221" actId="1076"/>
          <ac:picMkLst>
            <pc:docMk/>
            <pc:sldMk cId="2306638093" sldId="299"/>
            <ac:picMk id="3" creationId="{EEAC992E-ED94-44D0-8B15-D8F5ED685DAA}"/>
          </ac:picMkLst>
        </pc:picChg>
        <pc:picChg chg="del">
          <ac:chgData name="Fernando C Correa" userId="a08d7f3c16d54179" providerId="LiveId" clId="{BDD547D6-9985-4471-8D69-22FBC0393EC8}" dt="2020-06-13T13:07:42.049" v="206" actId="478"/>
          <ac:picMkLst>
            <pc:docMk/>
            <pc:sldMk cId="2306638093" sldId="299"/>
            <ac:picMk id="11" creationId="{D1E3D129-AEE4-4620-B9D7-636720389400}"/>
          </ac:picMkLst>
        </pc:picChg>
      </pc:sldChg>
    </pc:docChg>
  </pc:docChgLst>
  <pc:docChgLst>
    <pc:chgData name="Fernando C Correa" userId="a08d7f3c16d54179" providerId="LiveId" clId="{0FED219A-7BCA-49C3-937D-E3FA7E6DD874}"/>
    <pc:docChg chg="undo custSel mod addSld delSld modSld">
      <pc:chgData name="Fernando C Correa" userId="a08d7f3c16d54179" providerId="LiveId" clId="{0FED219A-7BCA-49C3-937D-E3FA7E6DD874}" dt="2020-05-05T21:10:28.757" v="164"/>
      <pc:docMkLst>
        <pc:docMk/>
      </pc:docMkLst>
      <pc:sldChg chg="addSp delSp modSp del mod setBg">
        <pc:chgData name="Fernando C Correa" userId="a08d7f3c16d54179" providerId="LiveId" clId="{0FED219A-7BCA-49C3-937D-E3FA7E6DD874}" dt="2020-05-05T18:04:01.039" v="95" actId="2696"/>
        <pc:sldMkLst>
          <pc:docMk/>
          <pc:sldMk cId="603017206" sldId="270"/>
        </pc:sldMkLst>
        <pc:spChg chg="mod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2" creationId="{00000000-0000-0000-0000-000000000000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1" creationId="{EB270761-CC40-4F3F-A916-7E3BC3989348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3" creationId="{EF5FE77B-EA4C-4573-8509-E577DCA8AF45}"/>
          </ac:spMkLst>
        </pc:spChg>
        <pc:picChg chg="mod or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3" creationId="{62A80C7D-2BD3-4106-BF9B-514442B33176}"/>
          </ac:picMkLst>
        </pc:picChg>
        <pc:picChg chg="mo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5" creationId="{FAB5D6C0-C857-4181-9A6C-E1D9CCF44EFE}"/>
          </ac:picMkLst>
        </pc:picChg>
        <pc:picChg chg="add del mod">
          <ac:chgData name="Fernando C Correa" userId="a08d7f3c16d54179" providerId="LiveId" clId="{0FED219A-7BCA-49C3-937D-E3FA7E6DD874}" dt="2020-05-05T18:00:56.415" v="16" actId="478"/>
          <ac:picMkLst>
            <pc:docMk/>
            <pc:sldMk cId="603017206" sldId="270"/>
            <ac:picMk id="6" creationId="{E58DE5C8-A61B-4C1A-BA08-2CA1DEE4DDFA}"/>
          </ac:picMkLst>
        </pc:picChg>
        <pc:picChg chg="add mod">
          <ac:chgData name="Fernando C Correa" userId="a08d7f3c16d54179" providerId="LiveId" clId="{0FED219A-7BCA-49C3-937D-E3FA7E6DD874}" dt="2020-05-05T18:03:21.792" v="88"/>
          <ac:picMkLst>
            <pc:docMk/>
            <pc:sldMk cId="603017206" sldId="270"/>
            <ac:picMk id="8" creationId="{FCB0890D-00E7-4501-89FF-A5ED07339665}"/>
          </ac:picMkLst>
        </pc:picChg>
      </pc:sldChg>
      <pc:sldChg chg="addSp modSp del">
        <pc:chgData name="Fernando C Correa" userId="a08d7f3c16d54179" providerId="LiveId" clId="{0FED219A-7BCA-49C3-937D-E3FA7E6DD874}" dt="2020-05-05T18:04:53.565" v="111" actId="47"/>
        <pc:sldMkLst>
          <pc:docMk/>
          <pc:sldMk cId="370204081" sldId="272"/>
        </pc:sldMkLst>
        <pc:picChg chg="add mod">
          <ac:chgData name="Fernando C Correa" userId="a08d7f3c16d54179" providerId="LiveId" clId="{0FED219A-7BCA-49C3-937D-E3FA7E6DD874}" dt="2020-05-05T18:03:19.605" v="86"/>
          <ac:picMkLst>
            <pc:docMk/>
            <pc:sldMk cId="370204081" sldId="272"/>
            <ac:picMk id="5" creationId="{1734C0B3-A44A-400F-BE21-9504560C9C56}"/>
          </ac:picMkLst>
        </pc:picChg>
      </pc:sldChg>
      <pc:sldChg chg="addSp modSp del">
        <pc:chgData name="Fernando C Correa" userId="a08d7f3c16d54179" providerId="LiveId" clId="{0FED219A-7BCA-49C3-937D-E3FA7E6DD874}" dt="2020-05-05T18:10:43.627" v="134" actId="47"/>
        <pc:sldMkLst>
          <pc:docMk/>
          <pc:sldMk cId="689980636" sldId="277"/>
        </pc:sldMkLst>
        <pc:picChg chg="add mod">
          <ac:chgData name="Fernando C Correa" userId="a08d7f3c16d54179" providerId="LiveId" clId="{0FED219A-7BCA-49C3-937D-E3FA7E6DD874}" dt="2020-05-05T18:03:20.639" v="87"/>
          <ac:picMkLst>
            <pc:docMk/>
            <pc:sldMk cId="689980636" sldId="277"/>
            <ac:picMk id="4" creationId="{5C194581-DCA9-438F-B698-F054B63D273E}"/>
          </ac:picMkLst>
        </pc:picChg>
      </pc:sldChg>
      <pc:sldChg chg="addSp delSp modSp del mod">
        <pc:chgData name="Fernando C Correa" userId="a08d7f3c16d54179" providerId="LiveId" clId="{0FED219A-7BCA-49C3-937D-E3FA7E6DD874}" dt="2020-05-05T18:05:14.463" v="116" actId="47"/>
        <pc:sldMkLst>
          <pc:docMk/>
          <pc:sldMk cId="1703030499" sldId="278"/>
        </pc:sldMkLst>
        <pc:picChg chg="add del mod">
          <ac:chgData name="Fernando C Correa" userId="a08d7f3c16d54179" providerId="LiveId" clId="{0FED219A-7BCA-49C3-937D-E3FA7E6DD874}" dt="2020-05-05T18:02:34.010" v="45" actId="478"/>
          <ac:picMkLst>
            <pc:docMk/>
            <pc:sldMk cId="1703030499" sldId="278"/>
            <ac:picMk id="4" creationId="{7CF7067C-6FE4-44D9-95ED-44465CB88F60}"/>
          </ac:picMkLst>
        </pc:picChg>
        <pc:picChg chg="add del mod">
          <ac:chgData name="Fernando C Correa" userId="a08d7f3c16d54179" providerId="LiveId" clId="{0FED219A-7BCA-49C3-937D-E3FA7E6DD874}" dt="2020-05-05T18:03:17.861" v="84" actId="478"/>
          <ac:picMkLst>
            <pc:docMk/>
            <pc:sldMk cId="1703030499" sldId="278"/>
            <ac:picMk id="6" creationId="{5FC0966D-6A58-4B2C-823A-9FC44F6ACBAF}"/>
          </ac:picMkLst>
        </pc:picChg>
        <pc:picChg chg="add mod">
          <ac:chgData name="Fernando C Correa" userId="a08d7f3c16d54179" providerId="LiveId" clId="{0FED219A-7BCA-49C3-937D-E3FA7E6DD874}" dt="2020-05-05T18:03:18.120" v="85"/>
          <ac:picMkLst>
            <pc:docMk/>
            <pc:sldMk cId="1703030499" sldId="278"/>
            <ac:picMk id="7" creationId="{7BB0DC0B-65D8-4B63-974B-DF0608BFF55D}"/>
          </ac:picMkLst>
        </pc:picChg>
      </pc:sldChg>
      <pc:sldChg chg="addSp delSp modSp mod modAnim">
        <pc:chgData name="Fernando C Correa" userId="a08d7f3c16d54179" providerId="LiveId" clId="{0FED219A-7BCA-49C3-937D-E3FA7E6DD874}" dt="2020-05-05T21:10:24.877" v="163"/>
        <pc:sldMkLst>
          <pc:docMk/>
          <pc:sldMk cId="2810316160" sldId="280"/>
        </pc:sldMkLst>
        <pc:picChg chg="add del mod">
          <ac:chgData name="Fernando C Correa" userId="a08d7f3c16d54179" providerId="LiveId" clId="{0FED219A-7BCA-49C3-937D-E3FA7E6DD874}" dt="2020-05-05T18:00:14.850" v="11" actId="478"/>
          <ac:picMkLst>
            <pc:docMk/>
            <pc:sldMk cId="2810316160" sldId="280"/>
            <ac:picMk id="11" creationId="{13C9E995-0FF4-418D-8CC6-F47178263203}"/>
          </ac:picMkLst>
        </pc:picChg>
      </pc:sldChg>
      <pc:sldChg chg="modSp modAnim">
        <pc:chgData name="Fernando C Correa" userId="a08d7f3c16d54179" providerId="LiveId" clId="{0FED219A-7BCA-49C3-937D-E3FA7E6DD874}" dt="2020-05-05T21:10:28.757" v="164"/>
        <pc:sldMkLst>
          <pc:docMk/>
          <pc:sldMk cId="3542761506" sldId="281"/>
        </pc:sldMkLst>
        <pc:graphicFrameChg chg="mod">
          <ac:chgData name="Fernando C Correa" userId="a08d7f3c16d54179" providerId="LiveId" clId="{0FED219A-7BCA-49C3-937D-E3FA7E6DD874}" dt="2020-05-05T20:46:13.278" v="149" actId="20577"/>
          <ac:graphicFrameMkLst>
            <pc:docMk/>
            <pc:sldMk cId="3542761506" sldId="281"/>
            <ac:graphicFrameMk id="15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0FED219A-7BCA-49C3-937D-E3FA7E6DD874}" dt="2020-05-05T18:01:31.157" v="26" actId="478"/>
        <pc:sldMkLst>
          <pc:docMk/>
          <pc:sldMk cId="450903840" sldId="283"/>
        </pc:sldMkLst>
        <pc:picChg chg="add del mod">
          <ac:chgData name="Fernando C Correa" userId="a08d7f3c16d54179" providerId="LiveId" clId="{0FED219A-7BCA-49C3-937D-E3FA7E6DD874}" dt="2020-05-05T18:01:27.442" v="24" actId="478"/>
          <ac:picMkLst>
            <pc:docMk/>
            <pc:sldMk cId="450903840" sldId="283"/>
            <ac:picMk id="5" creationId="{8D0F9FFA-9FBB-4ACF-A135-50B6568A717E}"/>
          </ac:picMkLst>
        </pc:picChg>
        <pc:picChg chg="add del mod">
          <ac:chgData name="Fernando C Correa" userId="a08d7f3c16d54179" providerId="LiveId" clId="{0FED219A-7BCA-49C3-937D-E3FA7E6DD874}" dt="2020-05-05T18:01:31.157" v="26" actId="478"/>
          <ac:picMkLst>
            <pc:docMk/>
            <pc:sldMk cId="450903840" sldId="283"/>
            <ac:picMk id="6" creationId="{70FA422C-80D3-4CED-98F5-EBDA1637CF48}"/>
          </ac:picMkLst>
        </pc:picChg>
      </pc:sldChg>
      <pc:sldChg chg="addSp delSp modSp del mod setBg setClrOvrMap">
        <pc:chgData name="Fernando C Correa" userId="a08d7f3c16d54179" providerId="LiveId" clId="{0FED219A-7BCA-49C3-937D-E3FA7E6DD874}" dt="2020-05-05T18:03:05.098" v="81" actId="2696"/>
        <pc:sldMkLst>
          <pc:docMk/>
          <pc:sldMk cId="2201069239" sldId="284"/>
        </pc:sldMkLst>
        <pc:spChg chg="del mod">
          <ac:chgData name="Fernando C Correa" userId="a08d7f3c16d54179" providerId="LiveId" clId="{0FED219A-7BCA-49C3-937D-E3FA7E6DD874}" dt="2020-05-05T18:02:28.060" v="43" actId="478"/>
          <ac:spMkLst>
            <pc:docMk/>
            <pc:sldMk cId="2201069239" sldId="284"/>
            <ac:spMk id="8" creationId="{540F14E0-F946-46CC-9152-833A0B93BF51}"/>
          </ac:spMkLst>
        </pc:spChg>
        <pc:spChg chg="add mod">
          <ac:chgData name="Fernando C Correa" userId="a08d7f3c16d54179" providerId="LiveId" clId="{0FED219A-7BCA-49C3-937D-E3FA7E6DD874}" dt="2020-05-05T18:02:25.500" v="42"/>
          <ac:spMkLst>
            <pc:docMk/>
            <pc:sldMk cId="2201069239" sldId="284"/>
            <ac:spMk id="11" creationId="{13936F84-B10D-417B-8EDA-72C169E599D2}"/>
          </ac:spMkLst>
        </pc:spChg>
        <pc:grpChg chg="add mod ord">
          <ac:chgData name="Fernando C Correa" userId="a08d7f3c16d54179" providerId="LiveId" clId="{0FED219A-7BCA-49C3-937D-E3FA7E6DD874}" dt="2020-05-05T18:01:45.198" v="32" actId="26606"/>
          <ac:grpSpMkLst>
            <pc:docMk/>
            <pc:sldMk cId="2201069239" sldId="284"/>
            <ac:grpSpMk id="7" creationId="{2BCE4795-83B5-476E-9A5C-CA48BC26DF06}"/>
          </ac:grpSpMkLst>
        </pc:grpChg>
        <pc:picChg chg="add del mod">
          <ac:chgData name="Fernando C Correa" userId="a08d7f3c16d54179" providerId="LiveId" clId="{0FED219A-7BCA-49C3-937D-E3FA7E6DD874}" dt="2020-05-05T18:01:44.749" v="31"/>
          <ac:picMkLst>
            <pc:docMk/>
            <pc:sldMk cId="2201069239" sldId="284"/>
            <ac:picMk id="9" creationId="{1760FCD6-4569-47B0-8C39-FA1F51641C36}"/>
          </ac:picMkLst>
        </pc:picChg>
        <pc:picChg chg="add mod">
          <ac:chgData name="Fernando C Correa" userId="a08d7f3c16d54179" providerId="LiveId" clId="{0FED219A-7BCA-49C3-937D-E3FA7E6DD874}" dt="2020-05-05T18:02:31.040" v="44" actId="1076"/>
          <ac:picMkLst>
            <pc:docMk/>
            <pc:sldMk cId="2201069239" sldId="284"/>
            <ac:picMk id="10" creationId="{EEBD9FE8-DC11-42DE-A4D9-5960F37CDFAA}"/>
          </ac:picMkLst>
        </pc:picChg>
      </pc:sldChg>
      <pc:sldChg chg="addSp delSp modSp add del mod">
        <pc:chgData name="Fernando C Correa" userId="a08d7f3c16d54179" providerId="LiveId" clId="{0FED219A-7BCA-49C3-937D-E3FA7E6DD874}" dt="2020-05-05T18:05:28.287" v="121" actId="47"/>
        <pc:sldMkLst>
          <pc:docMk/>
          <pc:sldMk cId="4257924656" sldId="285"/>
        </pc:sldMkLst>
        <pc:spChg chg="mod">
          <ac:chgData name="Fernando C Correa" userId="a08d7f3c16d54179" providerId="LiveId" clId="{0FED219A-7BCA-49C3-937D-E3FA7E6DD874}" dt="2020-05-05T18:02:56.626" v="78" actId="20577"/>
          <ac:spMkLst>
            <pc:docMk/>
            <pc:sldMk cId="4257924656" sldId="285"/>
            <ac:spMk id="2" creationId="{00000000-0000-0000-0000-000000000000}"/>
          </ac:spMkLst>
        </pc:spChg>
        <pc:grpChg chg="add mod">
          <ac:chgData name="Fernando C Correa" userId="a08d7f3c16d54179" providerId="LiveId" clId="{0FED219A-7BCA-49C3-937D-E3FA7E6DD874}" dt="2020-05-05T18:03:01.546" v="80"/>
          <ac:grpSpMkLst>
            <pc:docMk/>
            <pc:sldMk cId="4257924656" sldId="285"/>
            <ac:grpSpMk id="8" creationId="{6531C5DD-5FB5-4E0F-9981-566ECA4209CA}"/>
          </ac:grpSpMkLst>
        </pc:grpChg>
        <pc:picChg chg="del">
          <ac:chgData name="Fernando C Correa" userId="a08d7f3c16d54179" providerId="LiveId" clId="{0FED219A-7BCA-49C3-937D-E3FA7E6DD874}" dt="2020-05-05T18:03:01.352" v="79" actId="478"/>
          <ac:picMkLst>
            <pc:docMk/>
            <pc:sldMk cId="4257924656" sldId="285"/>
            <ac:picMk id="5" creationId="{5E7C4572-8CF1-4939-B9B7-B8CCE5970630}"/>
          </ac:picMkLst>
        </pc:picChg>
        <pc:picChg chg="mod">
          <ac:chgData name="Fernando C Correa" userId="a08d7f3c16d54179" providerId="LiveId" clId="{0FED219A-7BCA-49C3-937D-E3FA7E6DD874}" dt="2020-05-05T18:03:12.584" v="83" actId="1035"/>
          <ac:picMkLst>
            <pc:docMk/>
            <pc:sldMk cId="4257924656" sldId="285"/>
            <ac:picMk id="6" creationId="{5FC0966D-6A58-4B2C-823A-9FC44F6ACBAF}"/>
          </ac:picMkLst>
        </pc:picChg>
        <pc:picChg chg="add del mod">
          <ac:chgData name="Fernando C Correa" userId="a08d7f3c16d54179" providerId="LiveId" clId="{0FED219A-7BCA-49C3-937D-E3FA7E6DD874}" dt="2020-05-05T18:02:49.448" v="49" actId="478"/>
          <ac:picMkLst>
            <pc:docMk/>
            <pc:sldMk cId="4257924656" sldId="285"/>
            <ac:picMk id="7" creationId="{21778DBB-A45C-495F-9C77-0B434C97D59C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9" creationId="{1E87E023-4BF4-41C2-9A2C-4FE049F1D1E0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0" creationId="{6151DC66-F6D7-4222-A080-F16C4374F796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1" creationId="{D7D8B755-04D3-4350-ADAE-C084AB82DFD3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2" creationId="{68C94046-E24F-4972-A670-C5A31C924BA4}"/>
          </ac:picMkLst>
        </pc:picChg>
      </pc:sldChg>
      <pc:sldChg chg="addSp delSp modSp add mod">
        <pc:chgData name="Fernando C Correa" userId="a08d7f3c16d54179" providerId="LiveId" clId="{0FED219A-7BCA-49C3-937D-E3FA7E6DD874}" dt="2020-05-05T20:48:16.913" v="156" actId="20577"/>
        <pc:sldMkLst>
          <pc:docMk/>
          <pc:sldMk cId="1290913563" sldId="286"/>
        </pc:sldMkLst>
        <pc:spChg chg="mod">
          <ac:chgData name="Fernando C Correa" userId="a08d7f3c16d54179" providerId="LiveId" clId="{0FED219A-7BCA-49C3-937D-E3FA7E6DD874}" dt="2020-05-05T20:48:16.913" v="156" actId="20577"/>
          <ac:spMkLst>
            <pc:docMk/>
            <pc:sldMk cId="1290913563" sldId="286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3:56.403" v="93" actId="478"/>
          <ac:spMkLst>
            <pc:docMk/>
            <pc:sldMk cId="1290913563" sldId="286"/>
            <ac:spMk id="4" creationId="{9D03604E-0CAB-4CA6-9F9C-01180F3520D3}"/>
          </ac:spMkLst>
        </pc:spChg>
        <pc:spChg chg="add mod">
          <ac:chgData name="Fernando C Correa" userId="a08d7f3c16d54179" providerId="LiveId" clId="{0FED219A-7BCA-49C3-937D-E3FA7E6DD874}" dt="2020-05-05T18:08:53.264" v="133" actId="207"/>
          <ac:spMkLst>
            <pc:docMk/>
            <pc:sldMk cId="1290913563" sldId="286"/>
            <ac:spMk id="6" creationId="{C0FFF3D3-78AB-4F03-AEA3-F792F1C928B1}"/>
          </ac:spMkLst>
        </pc:spChg>
        <pc:spChg chg="del">
          <ac:chgData name="Fernando C Correa" userId="a08d7f3c16d54179" providerId="LiveId" clId="{0FED219A-7BCA-49C3-937D-E3FA7E6DD874}" dt="2020-05-05T18:03:49.050" v="91" actId="478"/>
          <ac:spMkLst>
            <pc:docMk/>
            <pc:sldMk cId="1290913563" sldId="286"/>
            <ac:spMk id="10" creationId="{00000000-0000-0000-0000-000000000000}"/>
          </ac:spMkLst>
        </pc:spChg>
        <pc:graphicFrameChg chg="del">
          <ac:chgData name="Fernando C Correa" userId="a08d7f3c16d54179" providerId="LiveId" clId="{0FED219A-7BCA-49C3-937D-E3FA7E6DD874}" dt="2020-05-05T18:03:54.120" v="92" actId="478"/>
          <ac:graphicFrameMkLst>
            <pc:docMk/>
            <pc:sldMk cId="1290913563" sldId="286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8:34.781" v="132" actId="1076"/>
          <ac:picMkLst>
            <pc:docMk/>
            <pc:sldMk cId="1290913563" sldId="286"/>
            <ac:picMk id="11" creationId="{8F1A4823-8682-41E7-A5C1-1ABA20505B18}"/>
          </ac:picMkLst>
        </pc:picChg>
        <pc:picChg chg="add mod">
          <ac:chgData name="Fernando C Correa" userId="a08d7f3c16d54179" providerId="LiveId" clId="{0FED219A-7BCA-49C3-937D-E3FA7E6DD874}" dt="2020-05-05T18:08:30.094" v="131" actId="1076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add mod">
        <pc:chgData name="Fernando C Correa" userId="a08d7f3c16d54179" providerId="LiveId" clId="{0FED219A-7BCA-49C3-937D-E3FA7E6DD874}" dt="2020-05-05T18:04:36.130" v="105" actId="1076"/>
        <pc:sldMkLst>
          <pc:docMk/>
          <pc:sldMk cId="2582316661" sldId="287"/>
        </pc:sldMkLst>
        <pc:spChg chg="mod">
          <ac:chgData name="Fernando C Correa" userId="a08d7f3c16d54179" providerId="LiveId" clId="{0FED219A-7BCA-49C3-937D-E3FA7E6DD874}" dt="2020-05-05T18:04:21.544" v="100"/>
          <ac:spMkLst>
            <pc:docMk/>
            <pc:sldMk cId="2582316661" sldId="287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29.226" v="103" actId="478"/>
          <ac:spMkLst>
            <pc:docMk/>
            <pc:sldMk cId="2582316661" sldId="287"/>
            <ac:spMk id="4" creationId="{C7D63F2F-A611-4101-B92C-6F9BC30CE4BE}"/>
          </ac:spMkLst>
        </pc:spChg>
        <pc:graphicFrameChg chg="del">
          <ac:chgData name="Fernando C Correa" userId="a08d7f3c16d54179" providerId="LiveId" clId="{0FED219A-7BCA-49C3-937D-E3FA7E6DD874}" dt="2020-05-05T18:04:25.588" v="101" actId="478"/>
          <ac:graphicFrameMkLst>
            <pc:docMk/>
            <pc:sldMk cId="2582316661" sldId="287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4:36.130" v="105" actId="1076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">
        <pc:chgData name="Fernando C Correa" userId="a08d7f3c16d54179" providerId="LiveId" clId="{0FED219A-7BCA-49C3-937D-E3FA7E6DD874}" dt="2020-05-05T20:59:19.748" v="162" actId="1076"/>
        <pc:sldMkLst>
          <pc:docMk/>
          <pc:sldMk cId="4264086694" sldId="288"/>
        </pc:sldMkLst>
        <pc:spChg chg="mod">
          <ac:chgData name="Fernando C Correa" userId="a08d7f3c16d54179" providerId="LiveId" clId="{0FED219A-7BCA-49C3-937D-E3FA7E6DD874}" dt="2020-05-05T18:04:52.399" v="110"/>
          <ac:spMkLst>
            <pc:docMk/>
            <pc:sldMk cId="4264086694" sldId="288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44.094" v="107" actId="478"/>
          <ac:spMkLst>
            <pc:docMk/>
            <pc:sldMk cId="4264086694" sldId="288"/>
            <ac:spMk id="4" creationId="{EB0FA095-FBF3-4331-9591-2FD20A2EF886}"/>
          </ac:spMkLst>
        </pc:spChg>
        <pc:graphicFrameChg chg="del">
          <ac:chgData name="Fernando C Correa" userId="a08d7f3c16d54179" providerId="LiveId" clId="{0FED219A-7BCA-49C3-937D-E3FA7E6DD874}" dt="2020-05-05T18:04:41.237" v="106" actId="478"/>
          <ac:graphicFrameMkLst>
            <pc:docMk/>
            <pc:sldMk cId="4264086694" sldId="288"/>
            <ac:graphicFrameMk id="5" creationId="{00000000-0000-0000-0000-000000000000}"/>
          </ac:graphicFrameMkLst>
        </pc:graphicFrameChg>
        <pc:picChg chg="add del mod">
          <ac:chgData name="Fernando C Correa" userId="a08d7f3c16d54179" providerId="LiveId" clId="{0FED219A-7BCA-49C3-937D-E3FA7E6DD874}" dt="2020-05-05T20:59:10.762" v="161" actId="478"/>
          <ac:picMkLst>
            <pc:docMk/>
            <pc:sldMk cId="4264086694" sldId="288"/>
            <ac:picMk id="4" creationId="{C85D719A-5393-4907-A6BE-7BD00E1CD0AC}"/>
          </ac:picMkLst>
        </pc:picChg>
        <pc:picChg chg="add mod">
          <ac:chgData name="Fernando C Correa" userId="a08d7f3c16d54179" providerId="LiveId" clId="{0FED219A-7BCA-49C3-937D-E3FA7E6DD874}" dt="2020-05-05T20:59:19.748" v="162" actId="1076"/>
          <ac:picMkLst>
            <pc:docMk/>
            <pc:sldMk cId="4264086694" sldId="288"/>
            <ac:picMk id="5" creationId="{719194C0-71DB-4079-83CE-40E5CD7645C0}"/>
          </ac:picMkLst>
        </pc:picChg>
        <pc:picChg chg="add del mod">
          <ac:chgData name="Fernando C Correa" userId="a08d7f3c16d54179" providerId="LiveId" clId="{0FED219A-7BCA-49C3-937D-E3FA7E6DD874}" dt="2020-05-05T18:17:07.309" v="139" actId="478"/>
          <ac:picMkLst>
            <pc:docMk/>
            <pc:sldMk cId="4264086694" sldId="288"/>
            <ac:picMk id="11" creationId="{9377C942-EF24-45BC-9FA7-D2D2896178F8}"/>
          </ac:picMkLst>
        </pc:picChg>
      </pc:sldChg>
      <pc:sldChg chg="addSp delSp modSp add mod">
        <pc:chgData name="Fernando C Correa" userId="a08d7f3c16d54179" providerId="LiveId" clId="{0FED219A-7BCA-49C3-937D-E3FA7E6DD874}" dt="2020-05-05T18:05:07.481" v="115"/>
        <pc:sldMkLst>
          <pc:docMk/>
          <pc:sldMk cId="1295663715" sldId="289"/>
        </pc:sldMkLst>
        <pc:spChg chg="mod">
          <ac:chgData name="Fernando C Correa" userId="a08d7f3c16d54179" providerId="LiveId" clId="{0FED219A-7BCA-49C3-937D-E3FA7E6DD874}" dt="2020-05-05T18:05:02.528" v="112"/>
          <ac:spMkLst>
            <pc:docMk/>
            <pc:sldMk cId="1295663715" sldId="289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05.110" v="114" actId="478"/>
          <ac:spMkLst>
            <pc:docMk/>
            <pc:sldMk cId="1295663715" sldId="289"/>
            <ac:spMk id="4" creationId="{ED8AB342-9C71-4A64-9B87-5CEDEF7F0209}"/>
          </ac:spMkLst>
        </pc:spChg>
        <pc:graphicFrameChg chg="del">
          <ac:chgData name="Fernando C Correa" userId="a08d7f3c16d54179" providerId="LiveId" clId="{0FED219A-7BCA-49C3-937D-E3FA7E6DD874}" dt="2020-05-05T18:05:04.047" v="113" actId="478"/>
          <ac:graphicFrameMkLst>
            <pc:docMk/>
            <pc:sldMk cId="1295663715" sldId="289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5:07.481" v="115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add mod">
        <pc:chgData name="Fernando C Correa" userId="a08d7f3c16d54179" providerId="LiveId" clId="{0FED219A-7BCA-49C3-937D-E3FA7E6DD874}" dt="2020-05-05T18:05:29.811" v="122" actId="1076"/>
        <pc:sldMkLst>
          <pc:docMk/>
          <pc:sldMk cId="1001627628" sldId="290"/>
        </pc:sldMkLst>
        <pc:spChg chg="mod">
          <ac:chgData name="Fernando C Correa" userId="a08d7f3c16d54179" providerId="LiveId" clId="{0FED219A-7BCA-49C3-937D-E3FA7E6DD874}" dt="2020-05-05T18:05:20.844" v="117"/>
          <ac:spMkLst>
            <pc:docMk/>
            <pc:sldMk cId="1001627628" sldId="290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24.673" v="119" actId="478"/>
          <ac:spMkLst>
            <pc:docMk/>
            <pc:sldMk cId="1001627628" sldId="290"/>
            <ac:spMk id="4" creationId="{1042EE57-A3BC-49D1-A40D-AE102766780B}"/>
          </ac:spMkLst>
        </pc:spChg>
        <pc:grpChg chg="add mod">
          <ac:chgData name="Fernando C Correa" userId="a08d7f3c16d54179" providerId="LiveId" clId="{0FED219A-7BCA-49C3-937D-E3FA7E6DD874}" dt="2020-05-05T18:05:29.811" v="122" actId="1076"/>
          <ac:grpSpMkLst>
            <pc:docMk/>
            <pc:sldMk cId="1001627628" sldId="290"/>
            <ac:grpSpMk id="11" creationId="{E4EA4F72-EFE3-4F09-A7E7-6AABF9ABBF18}"/>
          </ac:grpSpMkLst>
        </pc:grpChg>
        <pc:graphicFrameChg chg="del">
          <ac:chgData name="Fernando C Correa" userId="a08d7f3c16d54179" providerId="LiveId" clId="{0FED219A-7BCA-49C3-937D-E3FA7E6DD874}" dt="2020-05-05T18:05:22.693" v="118" actId="478"/>
          <ac:graphicFrameMkLst>
            <pc:docMk/>
            <pc:sldMk cId="1001627628" sldId="290"/>
            <ac:graphicFrameMk id="5" creationId="{00000000-0000-0000-0000-000000000000}"/>
          </ac:graphicFrameMkLst>
        </pc:graphicFrame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5" creationId="{E3972336-02C1-47CD-97B1-80ABC70FA9B7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6" creationId="{20781BF0-8212-4D1A-9E98-63B0F1909496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7" creationId="{040851DC-21ED-45C7-8F74-D947F2610DF4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20649838-E016-4F14-B833-D71429BBD211}"/>
    <pc:docChg chg="undo custSel mod addSld delSld modSld sldOrd">
      <pc:chgData name="Fernando C Correa" userId="a08d7f3c16d54179" providerId="LiveId" clId="{20649838-E016-4F14-B833-D71429BBD211}" dt="2020-06-02T00:22:53.881" v="323" actId="47"/>
      <pc:docMkLst>
        <pc:docMk/>
      </pc:docMkLst>
      <pc:sldChg chg="delSp add del mod ord">
        <pc:chgData name="Fernando C Correa" userId="a08d7f3c16d54179" providerId="LiveId" clId="{20649838-E016-4F14-B833-D71429BBD211}" dt="2020-06-01T23:45:26.426" v="109" actId="47"/>
        <pc:sldMkLst>
          <pc:docMk/>
          <pc:sldMk cId="0" sldId="257"/>
        </pc:sldMkLst>
        <pc:picChg chg="del">
          <ac:chgData name="Fernando C Correa" userId="a08d7f3c16d54179" providerId="LiveId" clId="{20649838-E016-4F14-B833-D71429BBD211}" dt="2020-06-01T23:45:17.830" v="106" actId="21"/>
          <ac:picMkLst>
            <pc:docMk/>
            <pc:sldMk cId="0" sldId="257"/>
            <ac:picMk id="4" creationId="{00000000-0000-0000-0000-000000000000}"/>
          </ac:picMkLst>
        </pc:picChg>
      </pc:sldChg>
      <pc:sldChg chg="delSp add del mod">
        <pc:chgData name="Fernando C Correa" userId="a08d7f3c16d54179" providerId="LiveId" clId="{20649838-E016-4F14-B833-D71429BBD211}" dt="2020-06-01T23:45:04.645" v="79" actId="47"/>
        <pc:sldMkLst>
          <pc:docMk/>
          <pc:sldMk cId="0" sldId="262"/>
        </pc:sldMkLst>
        <pc:picChg chg="del">
          <ac:chgData name="Fernando C Correa" userId="a08d7f3c16d54179" providerId="LiveId" clId="{20649838-E016-4F14-B833-D71429BBD211}" dt="2020-06-01T23:44:58.729" v="75" actId="21"/>
          <ac:picMkLst>
            <pc:docMk/>
            <pc:sldMk cId="0" sldId="262"/>
            <ac:picMk id="5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0:16.274" v="3" actId="47"/>
        <pc:sldMkLst>
          <pc:docMk/>
          <pc:sldMk cId="0" sldId="263"/>
        </pc:sldMkLst>
      </pc:sldChg>
      <pc:sldChg chg="add del">
        <pc:chgData name="Fernando C Correa" userId="a08d7f3c16d54179" providerId="LiveId" clId="{20649838-E016-4F14-B833-D71429BBD211}" dt="2020-06-01T23:46:19.621" v="159" actId="47"/>
        <pc:sldMkLst>
          <pc:docMk/>
          <pc:sldMk cId="0" sldId="264"/>
        </pc:sldMkLst>
      </pc:sldChg>
      <pc:sldChg chg="delSp add del mod">
        <pc:chgData name="Fernando C Correa" userId="a08d7f3c16d54179" providerId="LiveId" clId="{20649838-E016-4F14-B833-D71429BBD211}" dt="2020-06-01T23:44:47.112" v="49" actId="47"/>
        <pc:sldMkLst>
          <pc:docMk/>
          <pc:sldMk cId="0" sldId="265"/>
        </pc:sldMkLst>
        <pc:picChg chg="del">
          <ac:chgData name="Fernando C Correa" userId="a08d7f3c16d54179" providerId="LiveId" clId="{20649838-E016-4F14-B833-D71429BBD211}" dt="2020-06-01T23:44:38.706" v="45" actId="21"/>
          <ac:picMkLst>
            <pc:docMk/>
            <pc:sldMk cId="0" sldId="265"/>
            <ac:picMk id="7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6:03.553" v="139" actId="47"/>
        <pc:sldMkLst>
          <pc:docMk/>
          <pc:sldMk cId="0" sldId="266"/>
        </pc:sldMkLst>
      </pc:sldChg>
      <pc:sldChg chg="delSp add del mod">
        <pc:chgData name="Fernando C Correa" userId="a08d7f3c16d54179" providerId="LiveId" clId="{20649838-E016-4F14-B833-D71429BBD211}" dt="2020-06-01T23:45:42.237" v="120" actId="47"/>
        <pc:sldMkLst>
          <pc:docMk/>
          <pc:sldMk cId="1437229776" sldId="269"/>
        </pc:sldMkLst>
        <pc:picChg chg="del">
          <ac:chgData name="Fernando C Correa" userId="a08d7f3c16d54179" providerId="LiveId" clId="{20649838-E016-4F14-B833-D71429BBD211}" dt="2020-06-01T23:45:36.878" v="116" actId="21"/>
          <ac:picMkLst>
            <pc:docMk/>
            <pc:sldMk cId="1437229776" sldId="269"/>
            <ac:picMk id="5" creationId="{DA7436AC-7F2B-433B-A79F-0E5725A23F4B}"/>
          </ac:picMkLst>
        </pc:picChg>
      </pc:sldChg>
      <pc:sldChg chg="modSp del mod">
        <pc:chgData name="Fernando C Correa" userId="a08d7f3c16d54179" providerId="LiveId" clId="{20649838-E016-4F14-B833-D71429BBD211}" dt="2020-06-01T23:53:28.206" v="266" actId="47"/>
        <pc:sldMkLst>
          <pc:docMk/>
          <pc:sldMk cId="2810316160" sldId="280"/>
        </pc:sldMkLst>
        <pc:graphicFrameChg chg="mod">
          <ac:chgData name="Fernando C Correa" userId="a08d7f3c16d54179" providerId="LiveId" clId="{20649838-E016-4F14-B833-D71429BBD211}" dt="2020-06-01T23:51:50.632" v="241" actId="1076"/>
          <ac:graphicFrameMkLst>
            <pc:docMk/>
            <pc:sldMk cId="2810316160" sldId="280"/>
            <ac:graphicFrameMk id="24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20649838-E016-4F14-B833-D71429BBD211}" dt="2020-06-01T23:57:51.285" v="300" actId="1076"/>
        <pc:sldMkLst>
          <pc:docMk/>
          <pc:sldMk cId="3542761506" sldId="281"/>
        </pc:sldMkLst>
        <pc:spChg chg="mod">
          <ac:chgData name="Fernando C Correa" userId="a08d7f3c16d54179" providerId="LiveId" clId="{20649838-E016-4F14-B833-D71429BBD211}" dt="2020-06-01T23:53:30.331" v="274" actId="20577"/>
          <ac:spMkLst>
            <pc:docMk/>
            <pc:sldMk cId="3542761506" sldId="281"/>
            <ac:spMk id="2" creationId="{00000000-0000-0000-0000-000000000000}"/>
          </ac:spMkLst>
        </pc:spChg>
        <pc:graphicFrameChg chg="add del">
          <ac:chgData name="Fernando C Correa" userId="a08d7f3c16d54179" providerId="LiveId" clId="{20649838-E016-4F14-B833-D71429BBD211}" dt="2020-06-01T23:52:25.607" v="251" actId="478"/>
          <ac:graphicFrameMkLst>
            <pc:docMk/>
            <pc:sldMk cId="3542761506" sldId="281"/>
            <ac:graphicFrameMk id="11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19.127" v="264" actId="478"/>
          <ac:graphicFrameMkLst>
            <pc:docMk/>
            <pc:sldMk cId="3542761506" sldId="281"/>
            <ac:graphicFrameMk id="15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2:44.937" v="255" actId="478"/>
          <ac:graphicFrameMkLst>
            <pc:docMk/>
            <pc:sldMk cId="3542761506" sldId="281"/>
            <ac:graphicFrameMk id="16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05.021" v="260" actId="478"/>
          <ac:graphicFrameMkLst>
            <pc:docMk/>
            <pc:sldMk cId="3542761506" sldId="281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20649838-E016-4F14-B833-D71429BBD211}" dt="2020-06-01T23:57:51.285" v="300" actId="1076"/>
          <ac:graphicFrameMkLst>
            <pc:docMk/>
            <pc:sldMk cId="3542761506" sldId="281"/>
            <ac:graphicFrameMk id="18" creationId="{12C96808-542B-4991-9581-AE14B1E67086}"/>
          </ac:graphicFrameMkLst>
        </pc:graphicFrameChg>
        <pc:graphicFrameChg chg="add mod">
          <ac:chgData name="Fernando C Correa" userId="a08d7f3c16d54179" providerId="LiveId" clId="{20649838-E016-4F14-B833-D71429BBD211}" dt="2020-06-01T23:57:40.610" v="299" actId="1076"/>
          <ac:graphicFrameMkLst>
            <pc:docMk/>
            <pc:sldMk cId="3542761506" sldId="281"/>
            <ac:graphicFrameMk id="19" creationId="{99615D19-2E5C-45B7-AF0E-A3BF1E3F9505}"/>
          </ac:graphicFrameMkLst>
        </pc:graphicFrameChg>
        <pc:graphicFrameChg chg="add mod">
          <ac:chgData name="Fernando C Correa" userId="a08d7f3c16d54179" providerId="LiveId" clId="{20649838-E016-4F14-B833-D71429BBD211}" dt="2020-06-01T23:57:38.520" v="298" actId="1076"/>
          <ac:graphicFrameMkLst>
            <pc:docMk/>
            <pc:sldMk cId="3542761506" sldId="281"/>
            <ac:graphicFrameMk id="20" creationId="{2DAF5B7C-D3C3-45E6-8701-9B123B18B538}"/>
          </ac:graphicFrameMkLst>
        </pc:graphicFrameChg>
        <pc:graphicFrameChg chg="add mod">
          <ac:chgData name="Fernando C Correa" userId="a08d7f3c16d54179" providerId="LiveId" clId="{20649838-E016-4F14-B833-D71429BBD211}" dt="2020-06-01T23:57:32.801" v="297" actId="1076"/>
          <ac:graphicFrameMkLst>
            <pc:docMk/>
            <pc:sldMk cId="3542761506" sldId="281"/>
            <ac:graphicFrameMk id="21" creationId="{035A8964-6457-465A-A6ED-9C822747FFCD}"/>
          </ac:graphicFrameMkLst>
        </pc:graphicFrameChg>
      </pc:sldChg>
      <pc:sldChg chg="del">
        <pc:chgData name="Fernando C Correa" userId="a08d7f3c16d54179" providerId="LiveId" clId="{20649838-E016-4F14-B833-D71429BBD211}" dt="2020-06-02T00:22:53.881" v="323" actId="47"/>
        <pc:sldMkLst>
          <pc:docMk/>
          <pc:sldMk cId="1389402723" sldId="282"/>
        </pc:sldMkLst>
      </pc:sldChg>
      <pc:sldChg chg="addSp delSp modSp mod setBg setClrOvrMap">
        <pc:chgData name="Fernando C Correa" userId="a08d7f3c16d54179" providerId="LiveId" clId="{20649838-E016-4F14-B833-D71429BBD211}" dt="2020-06-01T23:51:33.883" v="239" actId="1076"/>
        <pc:sldMkLst>
          <pc:docMk/>
          <pc:sldMk cId="450903840" sldId="283"/>
        </pc:sldMkLst>
        <pc:spChg chg="del">
          <ac:chgData name="Fernando C Correa" userId="a08d7f3c16d54179" providerId="LiveId" clId="{20649838-E016-4F14-B833-D71429BBD211}" dt="2020-06-01T23:48:28.288" v="164" actId="478"/>
          <ac:spMkLst>
            <pc:docMk/>
            <pc:sldMk cId="450903840" sldId="283"/>
            <ac:spMk id="2" creationId="{00000000-0000-0000-0000-000000000000}"/>
          </ac:spMkLst>
        </pc:spChg>
        <pc:spChg chg="mod ord">
          <ac:chgData name="Fernando C Correa" userId="a08d7f3c16d54179" providerId="LiveId" clId="{20649838-E016-4F14-B833-D71429BBD211}" dt="2020-06-01T23:51:33.883" v="239" actId="1076"/>
          <ac:spMkLst>
            <pc:docMk/>
            <pc:sldMk cId="450903840" sldId="283"/>
            <ac:spMk id="3" creationId="{00000000-0000-0000-0000-000000000000}"/>
          </ac:spMkLst>
        </pc:spChg>
        <pc:spChg chg="add del mod">
          <ac:chgData name="Fernando C Correa" userId="a08d7f3c16d54179" providerId="LiveId" clId="{20649838-E016-4F14-B833-D71429BBD211}" dt="2020-06-01T23:51:30.183" v="238" actId="20577"/>
          <ac:spMkLst>
            <pc:docMk/>
            <pc:sldMk cId="450903840" sldId="283"/>
            <ac:spMk id="7" creationId="{D34E5B9C-57DC-422A-B626-426A4E3D6AC0}"/>
          </ac:spMkLst>
        </pc:spChg>
        <pc:spChg chg="add del">
          <ac:chgData name="Fernando C Correa" userId="a08d7f3c16d54179" providerId="LiveId" clId="{20649838-E016-4F14-B833-D71429BBD211}" dt="2020-06-01T23:50:02.223" v="176" actId="26606"/>
          <ac:spMkLst>
            <pc:docMk/>
            <pc:sldMk cId="450903840" sldId="283"/>
            <ac:spMk id="14" creationId="{71B2258F-86CA-4D4D-8270-BC05FCDEBFB3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6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7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8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20" creationId="{08C9B587-E65E-4B52-B37C-ABEBB6E87928}"/>
          </ac:spMkLst>
        </pc:spChg>
        <pc:spChg chg="add del">
          <ac:chgData name="Fernando C Correa" userId="a08d7f3c16d54179" providerId="LiveId" clId="{20649838-E016-4F14-B833-D71429BBD211}" dt="2020-06-01T23:50:11.298" v="180" actId="26606"/>
          <ac:spMkLst>
            <pc:docMk/>
            <pc:sldMk cId="450903840" sldId="283"/>
            <ac:spMk id="22" creationId="{1DB7C82F-AB7E-4F0C-B829-FA1B9C41518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4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5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6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7" creationId="{08C9B587-E65E-4B52-B37C-ABEBB6E87928}"/>
          </ac:spMkLst>
        </pc:spChg>
        <pc:picChg chg="add del mod">
          <ac:chgData name="Fernando C Correa" userId="a08d7f3c16d54179" providerId="LiveId" clId="{20649838-E016-4F14-B833-D71429BBD211}" dt="2020-06-01T23:51:22.948" v="217" actId="478"/>
          <ac:picMkLst>
            <pc:docMk/>
            <pc:sldMk cId="450903840" sldId="283"/>
            <ac:picMk id="5" creationId="{A68642D9-54AA-4FA7-98A7-BB650DB7B300}"/>
          </ac:picMkLst>
        </pc:picChg>
        <pc:picChg chg="add del mod">
          <ac:chgData name="Fernando C Correa" userId="a08d7f3c16d54179" providerId="LiveId" clId="{20649838-E016-4F14-B833-D71429BBD211}" dt="2020-06-01T23:51:16.589" v="211"/>
          <ac:picMkLst>
            <pc:docMk/>
            <pc:sldMk cId="450903840" sldId="283"/>
            <ac:picMk id="9" creationId="{12BAA701-64BC-4D1C-B13C-DA2556D3FED6}"/>
          </ac:picMkLst>
        </pc:picChg>
      </pc:sldChg>
      <pc:sldChg chg="ord">
        <pc:chgData name="Fernando C Correa" userId="a08d7f3c16d54179" providerId="LiveId" clId="{20649838-E016-4F14-B833-D71429BBD211}" dt="2020-06-01T23:40:10.832" v="2"/>
        <pc:sldMkLst>
          <pc:docMk/>
          <pc:sldMk cId="1290913563" sldId="286"/>
        </pc:sldMkLst>
      </pc:sldChg>
      <pc:sldChg chg="addSp delSp modSp mod">
        <pc:chgData name="Fernando C Correa" userId="a08d7f3c16d54179" providerId="LiveId" clId="{20649838-E016-4F14-B833-D71429BBD211}" dt="2020-06-01T23:44:14.304" v="15" actId="1076"/>
        <pc:sldMkLst>
          <pc:docMk/>
          <pc:sldMk cId="2582316661" sldId="287"/>
        </pc:sldMkLst>
        <pc:picChg chg="add mod modCrop">
          <ac:chgData name="Fernando C Correa" userId="a08d7f3c16d54179" providerId="LiveId" clId="{20649838-E016-4F14-B833-D71429BBD211}" dt="2020-06-01T23:44:14.304" v="15" actId="1076"/>
          <ac:picMkLst>
            <pc:docMk/>
            <pc:sldMk cId="2582316661" sldId="287"/>
            <ac:picMk id="4" creationId="{CE59E904-DE2E-44FD-8FAC-39DBA644EE5C}"/>
          </ac:picMkLst>
        </pc:picChg>
        <pc:picChg chg="del">
          <ac:chgData name="Fernando C Correa" userId="a08d7f3c16d54179" providerId="LiveId" clId="{20649838-E016-4F14-B833-D71429BBD211}" dt="2020-06-01T23:43:52.129" v="6" actId="478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4:44.849" v="48" actId="1076"/>
        <pc:sldMkLst>
          <pc:docMk/>
          <pc:sldMk cId="1034810671" sldId="291"/>
        </pc:sldMkLst>
        <pc:spChg chg="mod">
          <ac:chgData name="Fernando C Correa" userId="a08d7f3c16d54179" providerId="LiveId" clId="{20649838-E016-4F14-B833-D71429BBD211}" dt="2020-06-01T23:44:37.002" v="44" actId="20577"/>
          <ac:spMkLst>
            <pc:docMk/>
            <pc:sldMk cId="1034810671" sldId="291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4:41.170" v="46" actId="478"/>
          <ac:picMkLst>
            <pc:docMk/>
            <pc:sldMk cId="1034810671" sldId="291"/>
            <ac:picMk id="4" creationId="{CE59E904-DE2E-44FD-8FAC-39DBA644EE5C}"/>
          </ac:picMkLst>
        </pc:picChg>
        <pc:picChg chg="add mod">
          <ac:chgData name="Fernando C Correa" userId="a08d7f3c16d54179" providerId="LiveId" clId="{20649838-E016-4F14-B833-D71429BBD211}" dt="2020-06-01T23:44:44.849" v="48" actId="1076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5:02.796" v="78" actId="1076"/>
        <pc:sldMkLst>
          <pc:docMk/>
          <pc:sldMk cId="1133719789" sldId="292"/>
        </pc:sldMkLst>
        <pc:spChg chg="mod">
          <ac:chgData name="Fernando C Correa" userId="a08d7f3c16d54179" providerId="LiveId" clId="{20649838-E016-4F14-B833-D71429BBD211}" dt="2020-06-01T23:44:56.908" v="74" actId="20577"/>
          <ac:spMkLst>
            <pc:docMk/>
            <pc:sldMk cId="1133719789" sldId="292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5:00.252" v="76" actId="478"/>
          <ac:picMkLst>
            <pc:docMk/>
            <pc:sldMk cId="1133719789" sldId="292"/>
            <ac:picMk id="8" creationId="{3968D855-CD48-4E97-8B57-CF08A2ABD60F}"/>
          </ac:picMkLst>
        </pc:picChg>
        <pc:picChg chg="add mod">
          <ac:chgData name="Fernando C Correa" userId="a08d7f3c16d54179" providerId="LiveId" clId="{20649838-E016-4F14-B833-D71429BBD211}" dt="2020-06-01T23:45:02.796" v="78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6:18.394" v="158" actId="1076"/>
        <pc:sldMkLst>
          <pc:docMk/>
          <pc:sldMk cId="2022502932" sldId="293"/>
        </pc:sldMkLst>
        <pc:spChg chg="mod">
          <ac:chgData name="Fernando C Correa" userId="a08d7f3c16d54179" providerId="LiveId" clId="{20649838-E016-4F14-B833-D71429BBD211}" dt="2020-06-01T23:46:11.430" v="155" actId="20577"/>
          <ac:spMkLst>
            <pc:docMk/>
            <pc:sldMk cId="2022502932" sldId="293"/>
            <ac:spMk id="2" creationId="{00000000-0000-0000-0000-00000000000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6" creationId="{4A3D8031-17D2-483B-9165-90F4DE2D70F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9" creationId="{68F6DEB3-70A3-4BF4-8B2D-6E1AB8177828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4" creationId="{BC17027F-7803-4FE3-8399-202BED3AB6D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8" creationId="{BC469A77-A7EE-4CB4-8E4C-DCC050D57D62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9" creationId="{DD4324BD-4086-4848-9198-B77789BF3807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3" creationId="{B543B89B-768B-47EC-BB9F-C055536C22B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4" creationId="{DD72A077-704A-416F-8E83-896431DAA8E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8" creationId="{A8D955FA-2077-4EB9-8FEF-F1D2DBDBD31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9" creationId="{36980488-C9AD-44BF-9DF1-A2E4AD27E7B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3" creationId="{5F832CFE-E431-4561-9E35-78F733771B0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4" creationId="{29CC72C0-3F4C-4C49-A359-4F0F44E6798A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5" creationId="{07B75210-3294-4AF0-8C9E-3C4AA843D05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9" creationId="{53BFE470-B5B2-485F-94CA-535C8684DD5F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1" creationId="{6D9F163E-A50B-4064-A51A-092F7651CD2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4" creationId="{3C0FED55-D186-4E30-B046-59F8924FC9CC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5" creationId="{2613465B-707B-4386-8895-2631B29F537D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8" creationId="{6B8346BA-BDA4-4050-ABFE-92CA319CE76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60" creationId="{C788DE36-5E28-434C-A4CA-E519F0A2B096}"/>
          </ac:spMkLst>
        </pc:spChg>
        <pc:grpChg chg="add del mod">
          <ac:chgData name="Fernando C Correa" userId="a08d7f3c16d54179" providerId="LiveId" clId="{20649838-E016-4F14-B833-D71429BBD211}" dt="2020-06-01T23:46:13.762" v="156" actId="478"/>
          <ac:grpSpMkLst>
            <pc:docMk/>
            <pc:sldMk cId="2022502932" sldId="293"/>
            <ac:grpSpMk id="15" creationId="{E9FF7A15-42E9-4313-8D04-09D0569D0196}"/>
          </ac:grpSpMkLst>
        </pc:grpChg>
        <pc:picChg chg="add del mod">
          <ac:chgData name="Fernando C Correa" userId="a08d7f3c16d54179" providerId="LiveId" clId="{20649838-E016-4F14-B833-D71429BBD211}" dt="2020-06-01T23:45:38.609" v="117" actId="478"/>
          <ac:picMkLst>
            <pc:docMk/>
            <pc:sldMk cId="2022502932" sldId="293"/>
            <ac:picMk id="8" creationId="{F57F7578-876D-417C-8950-659CF2829DCC}"/>
          </ac:picMkLst>
        </pc:picChg>
        <pc:picChg chg="del">
          <ac:chgData name="Fernando C Correa" userId="a08d7f3c16d54179" providerId="LiveId" clId="{20649838-E016-4F14-B833-D71429BBD211}" dt="2020-06-01T23:45:16.168" v="105" actId="478"/>
          <ac:picMkLst>
            <pc:docMk/>
            <pc:sldMk cId="2022502932" sldId="293"/>
            <ac:picMk id="9" creationId="{1F8FFC06-1BCE-4133-BFC4-47909DC42705}"/>
          </ac:picMkLst>
        </pc:picChg>
        <pc:picChg chg="add del mod">
          <ac:chgData name="Fernando C Correa" userId="a08d7f3c16d54179" providerId="LiveId" clId="{20649838-E016-4F14-B833-D71429BBD211}" dt="2020-06-01T23:45:52.304" v="136" actId="478"/>
          <ac:picMkLst>
            <pc:docMk/>
            <pc:sldMk cId="2022502932" sldId="293"/>
            <ac:picMk id="11" creationId="{5E5FFD33-0256-424A-8BC7-4179A52A21E0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7" creationId="{CEA00F93-F7D1-48DB-983F-C5A172708295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8" creationId="{C97D3599-BEA4-4B66-B383-661ADB6AFFC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5" creationId="{92D307E8-D7FA-41EF-B88B-ABB1B5B5905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6" creationId="{8C063EEA-A4C4-40B6-B976-B9608C85BCC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7" creationId="{38044D53-D848-432F-88E7-6074D70B6F5B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0" creationId="{ECAA8794-23CE-4539-B7E6-2F7FCCFE38F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1" creationId="{BA9A953B-A980-40BD-B59E-2615134A7AB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2" creationId="{2951D1B2-EB8E-48A1-ACCC-5C3BFD1425D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5" creationId="{8AB0039D-F8B3-420E-8227-F47D2BEBA60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6" creationId="{A281C559-BA3E-41D0-BF49-F6B298074A3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7" creationId="{6583B8BD-B6B5-4387-BE17-995C748EA80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0" creationId="{64ACA727-5796-4D15-BB85-8C3E8D82689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1" creationId="{03C4FAAE-CD60-40D1-A85C-5317DB3FBD0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2" creationId="{DC4B6FCE-B796-4592-8B3D-5015D9E7CFA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6" creationId="{734B15F5-445F-4B51-AB61-6A15B7389B1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7" creationId="{C4280094-0DF8-42AD-A3C0-637B340633D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8" creationId="{5666F17B-10F4-4143-BB41-AED60D3AD81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0" creationId="{B60F9C1F-22B8-416F-8FE3-5CE64451941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2" creationId="{BAB8CD45-7511-4C73-AA48-C8281F2E0A3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3" creationId="{FA07CA02-463C-4AF8-8906-77C7CABADC4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6" creationId="{31FBB08B-7667-4E85-B518-97CE8E16E6A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7" creationId="{EE6D6132-A431-4A02-A427-9CE4145E3BD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9" creationId="{DD63712A-C03D-4F8C-BF84-89CEAB612CF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61" creationId="{6FA2A99A-D947-4B1F-A5C1-8FDF6DC5EC8D}"/>
          </ac:picMkLst>
        </pc:picChg>
        <pc:picChg chg="add mod">
          <ac:chgData name="Fernando C Correa" userId="a08d7f3c16d54179" providerId="LiveId" clId="{20649838-E016-4F14-B833-D71429BBD211}" dt="2020-06-01T23:46:18.394" v="158" actId="1076"/>
          <ac:picMkLst>
            <pc:docMk/>
            <pc:sldMk cId="2022502932" sldId="293"/>
            <ac:picMk id="62" creationId="{BCC4C255-968A-4BC3-A955-63028576C8DF}"/>
          </ac:picMkLst>
        </pc:pic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0" creationId="{998EDA69-6C46-47A3-930F-B1430385C2AE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1" creationId="{A3197A14-BF0B-4428-B5BA-ACECF64C5380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2" creationId="{3DB8BF4F-5A09-46EC-84F2-422FA9BDD61F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3" creationId="{ADCB89AA-7FF1-4CB6-B761-542025321EAD}"/>
          </ac:cxnSpMkLst>
        </pc:cxnChg>
      </pc:sldChg>
      <pc:sldChg chg="add">
        <pc:chgData name="Fernando C Correa" userId="a08d7f3c16d54179" providerId="LiveId" clId="{20649838-E016-4F14-B833-D71429BBD211}" dt="2020-06-01T23:45:29.411" v="110"/>
        <pc:sldMkLst>
          <pc:docMk/>
          <pc:sldMk cId="3697814180" sldId="294"/>
        </pc:sldMkLst>
      </pc:sldChg>
      <pc:sldChg chg="add">
        <pc:chgData name="Fernando C Correa" userId="a08d7f3c16d54179" providerId="LiveId" clId="{20649838-E016-4F14-B833-D71429BBD211}" dt="2020-06-01T23:45:45.034" v="121"/>
        <pc:sldMkLst>
          <pc:docMk/>
          <pc:sldMk cId="244390866" sldId="295"/>
        </pc:sldMkLst>
      </pc:sldChg>
      <pc:sldChg chg="add">
        <pc:chgData name="Fernando C Correa" userId="a08d7f3c16d54179" providerId="LiveId" clId="{20649838-E016-4F14-B833-D71429BBD211}" dt="2020-06-01T23:46:05.247" v="140"/>
        <pc:sldMkLst>
          <pc:docMk/>
          <pc:sldMk cId="2602158399" sldId="296"/>
        </pc:sldMkLst>
      </pc:sldChg>
      <pc:sldChg chg="modSp add mod">
        <pc:chgData name="Fernando C Correa" userId="a08d7f3c16d54179" providerId="LiveId" clId="{20649838-E016-4F14-B833-D71429BBD211}" dt="2020-06-02T00:00:51.166" v="322" actId="1038"/>
        <pc:sldMkLst>
          <pc:docMk/>
          <pc:sldMk cId="903407908" sldId="297"/>
        </pc:sldMkLst>
        <pc:graphicFrameChg chg="mod">
          <ac:chgData name="Fernando C Correa" userId="a08d7f3c16d54179" providerId="LiveId" clId="{20649838-E016-4F14-B833-D71429BBD211}" dt="2020-06-01T23:59:00.392" v="305" actId="1037"/>
          <ac:graphicFrameMkLst>
            <pc:docMk/>
            <pc:sldMk cId="903407908" sldId="297"/>
            <ac:graphicFrameMk id="11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48.544" v="315" actId="1037"/>
          <ac:graphicFrameMkLst>
            <pc:docMk/>
            <pc:sldMk cId="903407908" sldId="297"/>
            <ac:graphicFrameMk id="15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30.044" v="311" actId="1038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2T00:00:51.166" v="322" actId="1038"/>
          <ac:graphicFrameMkLst>
            <pc:docMk/>
            <pc:sldMk cId="903407908" sldId="297"/>
            <ac:graphicFrameMk id="17" creationId="{00000000-0000-0000-0000-000000000000}"/>
          </ac:graphicFrameMkLst>
        </pc:graphicFrameChg>
      </pc:sldChg>
      <pc:sldChg chg="add">
        <pc:chgData name="Fernando C Correa" userId="a08d7f3c16d54179" providerId="LiveId" clId="{20649838-E016-4F14-B833-D71429BBD211}" dt="2020-06-01T23:56:44.994" v="294"/>
        <pc:sldMkLst>
          <pc:docMk/>
          <pc:sldMk cId="1350499800" sldId="29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20B9-8DB4-437D-9DB3-E5F53380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259A9-DCB6-4615-88ED-946AB3E3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E5CE9-161A-4597-9D39-0C38E21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1217-2271-4E91-94B1-AF45030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43A73-4C9C-47FD-A41E-63B5357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E527-7362-47CA-BD34-B9B927B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AC804-1BA7-4D81-9E04-9221424B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3F1B-9D09-4CF2-BFE8-90B44FC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F1F6C-596A-4364-BCA1-CAC707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63726-BF30-4BA0-9F1A-F4F72F42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E7406-6308-49EC-8D53-99853C18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63E25-C022-4D29-9E96-985885AE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D9D70-FBA4-4619-B975-E0CCA48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648CC-0733-4181-AEBC-148BABD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1CE-D5C7-4DB6-B373-D8AEE5F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E2B3-77C0-46C5-A120-381B4E0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5BAA-6C29-4451-82DB-EC137466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2B61-CED3-416F-9777-AA5DBC5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5ACD3-62D2-4207-A28E-CAF6DB4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22FE7-37CF-4C66-A024-2BCC5C1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916-4E9D-4F68-8069-2671F4B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9912-FB46-4795-B96F-64B6BFA9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E84C4-E723-4962-9F04-9E46A09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42350-4947-4850-933A-9778055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927-1A15-46D5-81B6-6EEC16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A8DE-3960-4306-BBDD-72B271E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1372-025A-4213-A5CA-D1C13815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64122-ED4D-4F27-A4B2-0DB9FF2B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BD94E-F221-4F45-9752-127B1F2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9C959-03E6-40D7-9F96-1301415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DE8F-A90F-4F88-AD99-4BDE094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0E9D-98F7-4D15-83FB-0AC096B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2290-676E-40A3-A5A6-A11FBBB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A39D6-AF73-4FED-BBC1-B8F3F879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1D323-3EE2-44DF-89B0-9B17AE97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C11AB0-2C20-411D-8075-E5E761F0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CF839-C6E3-4E48-A6A8-B0B2155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B2234-82CF-48F5-8BF8-55D35D99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7AA5D-C365-471C-9DDC-E9855FF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65B-BF9E-42DF-8172-FD55C44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D177E-2EC6-488E-B902-B0A08DD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08BF-CF96-4040-918E-BDCEA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2EEF2-4727-44C6-B6D8-ABF15C6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53860-3C83-43A7-A540-2975F88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4D3489-1631-438C-9DE7-7E8C720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3F37F-D0AD-40C6-BDEE-27A98EB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F5AE-BC3B-4D65-8F68-DB53817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CA02-B243-4059-833D-96F337A8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438B9-484F-4D3C-8D6E-94A34800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4EC27-7FAD-4129-BD95-6ABB4A1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B12AC-DB1E-4572-899E-57AB5F1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9E95B-71FC-4EFA-A46E-93FBA246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F2A2-BC9A-424A-8B12-85AB69C0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EEEF5-DE42-4215-A55A-37D14533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7B280-91B9-41C6-8A63-17D46EB8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C6C2-87D1-48A5-9325-ED808F7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8105C-B599-4E6B-A2FE-89B42AD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6719B-B81A-4B26-86F3-9AAF4CD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E3440-BB3C-4A02-8851-253602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6CD5C-482A-442A-9843-BDCB47F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BED79-5FCB-4EEF-9397-98643CBE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A7250-6A9B-435E-864F-3CDCB991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4B5E1-F93C-46B1-BCF5-8EE1DF3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Gonçalves – 01191</a:t>
            </a:r>
            <a:r>
              <a:rPr lang="en-US" altLang="pt-BR" dirty="0">
                <a:solidFill>
                  <a:schemeClr val="bg1"/>
                </a:solidFill>
              </a:rPr>
              <a:t>117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</a:t>
            </a:r>
            <a:r>
              <a:rPr lang="en-US" dirty="0" err="1">
                <a:solidFill>
                  <a:schemeClr val="bg1"/>
                </a:solidFill>
              </a:rPr>
              <a:t>Uesso</a:t>
            </a:r>
            <a:r>
              <a:rPr lang="en-US" dirty="0">
                <a:solidFill>
                  <a:schemeClr val="bg1"/>
                </a:solidFill>
              </a:rPr>
              <a:t> – 01191</a:t>
            </a:r>
            <a:r>
              <a:rPr lang="en-US" altLang="pt-BR" dirty="0">
                <a:solidFill>
                  <a:schemeClr val="bg1"/>
                </a:solidFill>
              </a:rPr>
              <a:t>012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Oscar </a:t>
            </a:r>
            <a:r>
              <a:rPr lang="en-US" dirty="0" err="1">
                <a:solidFill>
                  <a:schemeClr val="bg1"/>
                </a:solidFill>
              </a:rPr>
              <a:t>Althausen</a:t>
            </a:r>
            <a:r>
              <a:rPr lang="en-US" dirty="0">
                <a:solidFill>
                  <a:schemeClr val="bg1"/>
                </a:solidFill>
              </a:rPr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Planilha de Software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1E3D129-AEE4-4620-B9D7-636720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261470"/>
            <a:ext cx="12007273" cy="28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6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 err="1"/>
              <a:t>Product</a:t>
            </a:r>
            <a:r>
              <a:rPr lang="pt-BR" dirty="0"/>
              <a:t> / Sprint Backlog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F1A4823-8682-41E7-A5C1-1ABA2050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2" y="4571013"/>
            <a:ext cx="8202408" cy="21028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3D15D1-6C66-4859-8D2D-7DECB3E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9" y="1586283"/>
            <a:ext cx="4905375" cy="2001558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0FFF3D3-78AB-4F03-AEA3-F792F1C928B1}"/>
              </a:ext>
            </a:extLst>
          </p:cNvPr>
          <p:cNvSpPr/>
          <p:nvPr/>
        </p:nvSpPr>
        <p:spPr>
          <a:xfrm>
            <a:off x="5872159" y="3679377"/>
            <a:ext cx="447677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91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028" name="Picture 4" descr="Discord Icon for Metro UI Icon Set by Craftplacer on DeviantArt">
            <a:extLst>
              <a:ext uri="{FF2B5EF4-FFF2-40B4-BE49-F238E27FC236}">
                <a16:creationId xmlns:a16="http://schemas.microsoft.com/office/drawing/2014/main" id="{4D52BBEE-2B65-4A2C-8909-4A9068D5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1"/>
            <a:ext cx="1373405" cy="13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4526707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783" y="1476069"/>
            <a:ext cx="4620434" cy="53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Arquitetura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F3BC514-CB78-4155-AF11-BB61F4A3B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" y="1814309"/>
            <a:ext cx="11323320" cy="481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8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Diagrama de Classe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BED938E-3B90-421B-BA22-8FB3C8FF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1586283"/>
            <a:ext cx="6867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10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Planilha de Testes (UAT)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EAC992E-ED94-44D0-8B15-D8F5ED68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34" y="2547254"/>
            <a:ext cx="7056732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3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Documento de Layout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E3972336-02C1-47CD-97B1-80ABC70FA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146"/>
            <a:ext cx="12200965" cy="353598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F1B15BB-D535-47AA-9FA1-D1125164E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746" y="3090493"/>
            <a:ext cx="3248507" cy="19656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6E18F85-66AB-4286-98CE-080A6189E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03" y="2663073"/>
            <a:ext cx="3114558" cy="26401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39E2F4F-9550-4925-80F7-305D25DF9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0311" y="3521362"/>
            <a:ext cx="3248507" cy="11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2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Contexto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287193"/>
              </p:ext>
            </p:extLst>
          </p:nvPr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5781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971150"/>
              </p:ext>
            </p:extLst>
          </p:nvPr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41981"/>
              </p:ext>
            </p:extLst>
          </p:nvPr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Justificativa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658234146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479802557"/>
              </p:ext>
            </p:extLst>
          </p:nvPr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469380478"/>
              </p:ext>
            </p:extLst>
          </p:nvPr>
        </p:nvGraphicFramePr>
        <p:xfrm>
          <a:off x="21906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754290828"/>
              </p:ext>
            </p:extLst>
          </p:nvPr>
        </p:nvGraphicFramePr>
        <p:xfrm>
          <a:off x="520879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Objetivo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56" y="1690688"/>
            <a:ext cx="4586287" cy="45862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3B8A8F53-123C-4439-9517-915F069EB6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4" b="27786"/>
          <a:stretch/>
        </p:blipFill>
        <p:spPr>
          <a:xfrm>
            <a:off x="837870" y="2466972"/>
            <a:ext cx="10516259" cy="2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5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BPMN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 descr="Uma imagem contendo placa, preto, rua, estacionado&#10;&#10;Descrição gerada automaticamente">
            <a:extLst>
              <a:ext uri="{FF2B5EF4-FFF2-40B4-BE49-F238E27FC236}">
                <a16:creationId xmlns:a16="http://schemas.microsoft.com/office/drawing/2014/main" id="{5E5FFD33-0256-424A-8BC7-4179A52A2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4"/>
          <a:stretch/>
        </p:blipFill>
        <p:spPr>
          <a:xfrm>
            <a:off x="757382" y="2221852"/>
            <a:ext cx="10677236" cy="35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Planilha de Requisitos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1F8FFC06-1BCE-4133-BFC4-47909DC4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50" y="1774575"/>
            <a:ext cx="8077900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1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8" name="Imagem 7" descr="Tela de jogo de vídeo game&#10;&#10;Descrição gerada automaticamente">
            <a:extLst>
              <a:ext uri="{FF2B5EF4-FFF2-40B4-BE49-F238E27FC236}">
                <a16:creationId xmlns:a16="http://schemas.microsoft.com/office/drawing/2014/main" id="{F57F7578-876D-417C-8950-659CF2829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80" y="1874296"/>
            <a:ext cx="8757239" cy="469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104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Project: Hunter</vt:lpstr>
      <vt:lpstr>Contexto</vt:lpstr>
      <vt:lpstr>Justificativa</vt:lpstr>
      <vt:lpstr>Objetivo</vt:lpstr>
      <vt:lpstr>Proto-Persona</vt:lpstr>
      <vt:lpstr>StoryBoard</vt:lpstr>
      <vt:lpstr>BPMN</vt:lpstr>
      <vt:lpstr>Planilha de Requisitos</vt:lpstr>
      <vt:lpstr>Desenho de Solução</vt:lpstr>
      <vt:lpstr>Planilha de Software</vt:lpstr>
      <vt:lpstr>Product / Sprint Backlog</vt:lpstr>
      <vt:lpstr>Planejamento</vt:lpstr>
      <vt:lpstr>Modelagem de Dados</vt:lpstr>
      <vt:lpstr>Desenho de Arquitetura</vt:lpstr>
      <vt:lpstr>Diagrama de Classe</vt:lpstr>
      <vt:lpstr>Planilha de Testes (UAT)</vt:lpstr>
      <vt:lpstr>Documento de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Hunter</dc:title>
  <dc:creator>Fernando C Correa</dc:creator>
  <cp:lastModifiedBy>Fernando C Correa</cp:lastModifiedBy>
  <cp:revision>1</cp:revision>
  <dcterms:created xsi:type="dcterms:W3CDTF">2020-06-13T12:50:59Z</dcterms:created>
  <dcterms:modified xsi:type="dcterms:W3CDTF">2020-06-16T21:48:18Z</dcterms:modified>
</cp:coreProperties>
</file>