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1" r:id="rId3"/>
    <p:sldId id="297" r:id="rId4"/>
    <p:sldId id="298" r:id="rId5"/>
    <p:sldId id="310" r:id="rId6"/>
    <p:sldId id="296" r:id="rId7"/>
    <p:sldId id="303" r:id="rId8"/>
    <p:sldId id="292" r:id="rId9"/>
    <p:sldId id="295" r:id="rId10"/>
    <p:sldId id="289" r:id="rId11"/>
    <p:sldId id="294" r:id="rId12"/>
    <p:sldId id="307" r:id="rId13"/>
    <p:sldId id="300" r:id="rId14"/>
    <p:sldId id="287" r:id="rId15"/>
    <p:sldId id="304" r:id="rId16"/>
    <p:sldId id="309" r:id="rId17"/>
    <p:sldId id="308" r:id="rId18"/>
    <p:sldId id="305" r:id="rId19"/>
    <p:sldId id="299" r:id="rId20"/>
    <p:sldId id="29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9FC4A9-89B9-4888-AEA2-D945178E12B3}" v="19" dt="2020-06-20T12:41:16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C Correa" userId="a08d7f3c16d54179" providerId="LiveId" clId="{0FED219A-7BCA-49C3-937D-E3FA7E6DD874}"/>
    <pc:docChg chg="undo custSel mod addSld delSld modSld">
      <pc:chgData name="Fernando C Correa" userId="a08d7f3c16d54179" providerId="LiveId" clId="{0FED219A-7BCA-49C3-937D-E3FA7E6DD874}" dt="2020-05-05T21:10:28.757" v="164"/>
      <pc:docMkLst>
        <pc:docMk/>
      </pc:docMkLst>
      <pc:sldChg chg="addSp delSp modSp del mod setBg">
        <pc:chgData name="Fernando C Correa" userId="a08d7f3c16d54179" providerId="LiveId" clId="{0FED219A-7BCA-49C3-937D-E3FA7E6DD874}" dt="2020-05-05T18:04:01.039" v="95" actId="2696"/>
        <pc:sldMkLst>
          <pc:docMk/>
          <pc:sldMk cId="603017206" sldId="270"/>
        </pc:sldMkLst>
        <pc:spChg chg="mod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2" creationId="{00000000-0000-0000-0000-000000000000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1" creationId="{EB270761-CC40-4F3F-A916-7E3BC3989348}"/>
          </ac:spMkLst>
        </pc:spChg>
        <pc:spChg chg="add del">
          <ac:chgData name="Fernando C Correa" userId="a08d7f3c16d54179" providerId="LiveId" clId="{0FED219A-7BCA-49C3-937D-E3FA7E6DD874}" dt="2020-05-05T18:00:29.706" v="15" actId="26606"/>
          <ac:spMkLst>
            <pc:docMk/>
            <pc:sldMk cId="603017206" sldId="270"/>
            <ac:spMk id="13" creationId="{EF5FE77B-EA4C-4573-8509-E577DCA8AF45}"/>
          </ac:spMkLst>
        </pc:spChg>
        <pc:picChg chg="mod or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3" creationId="{62A80C7D-2BD3-4106-BF9B-514442B33176}"/>
          </ac:picMkLst>
        </pc:picChg>
        <pc:picChg chg="mod">
          <ac:chgData name="Fernando C Correa" userId="a08d7f3c16d54179" providerId="LiveId" clId="{0FED219A-7BCA-49C3-937D-E3FA7E6DD874}" dt="2020-05-05T18:00:29.706" v="15" actId="26606"/>
          <ac:picMkLst>
            <pc:docMk/>
            <pc:sldMk cId="603017206" sldId="270"/>
            <ac:picMk id="5" creationId="{FAB5D6C0-C857-4181-9A6C-E1D9CCF44EFE}"/>
          </ac:picMkLst>
        </pc:picChg>
        <pc:picChg chg="add del mod">
          <ac:chgData name="Fernando C Correa" userId="a08d7f3c16d54179" providerId="LiveId" clId="{0FED219A-7BCA-49C3-937D-E3FA7E6DD874}" dt="2020-05-05T18:00:56.415" v="16" actId="478"/>
          <ac:picMkLst>
            <pc:docMk/>
            <pc:sldMk cId="603017206" sldId="270"/>
            <ac:picMk id="6" creationId="{E58DE5C8-A61B-4C1A-BA08-2CA1DEE4DDFA}"/>
          </ac:picMkLst>
        </pc:picChg>
        <pc:picChg chg="add mod">
          <ac:chgData name="Fernando C Correa" userId="a08d7f3c16d54179" providerId="LiveId" clId="{0FED219A-7BCA-49C3-937D-E3FA7E6DD874}" dt="2020-05-05T18:03:21.792" v="88"/>
          <ac:picMkLst>
            <pc:docMk/>
            <pc:sldMk cId="603017206" sldId="270"/>
            <ac:picMk id="8" creationId="{FCB0890D-00E7-4501-89FF-A5ED07339665}"/>
          </ac:picMkLst>
        </pc:picChg>
      </pc:sldChg>
      <pc:sldChg chg="addSp modSp del">
        <pc:chgData name="Fernando C Correa" userId="a08d7f3c16d54179" providerId="LiveId" clId="{0FED219A-7BCA-49C3-937D-E3FA7E6DD874}" dt="2020-05-05T18:04:53.565" v="111" actId="47"/>
        <pc:sldMkLst>
          <pc:docMk/>
          <pc:sldMk cId="370204081" sldId="272"/>
        </pc:sldMkLst>
        <pc:picChg chg="add mod">
          <ac:chgData name="Fernando C Correa" userId="a08d7f3c16d54179" providerId="LiveId" clId="{0FED219A-7BCA-49C3-937D-E3FA7E6DD874}" dt="2020-05-05T18:03:19.605" v="86"/>
          <ac:picMkLst>
            <pc:docMk/>
            <pc:sldMk cId="370204081" sldId="272"/>
            <ac:picMk id="5" creationId="{1734C0B3-A44A-400F-BE21-9504560C9C56}"/>
          </ac:picMkLst>
        </pc:picChg>
      </pc:sldChg>
      <pc:sldChg chg="addSp modSp del">
        <pc:chgData name="Fernando C Correa" userId="a08d7f3c16d54179" providerId="LiveId" clId="{0FED219A-7BCA-49C3-937D-E3FA7E6DD874}" dt="2020-05-05T18:10:43.627" v="134" actId="47"/>
        <pc:sldMkLst>
          <pc:docMk/>
          <pc:sldMk cId="689980636" sldId="277"/>
        </pc:sldMkLst>
        <pc:picChg chg="add mod">
          <ac:chgData name="Fernando C Correa" userId="a08d7f3c16d54179" providerId="LiveId" clId="{0FED219A-7BCA-49C3-937D-E3FA7E6DD874}" dt="2020-05-05T18:03:20.639" v="87"/>
          <ac:picMkLst>
            <pc:docMk/>
            <pc:sldMk cId="689980636" sldId="277"/>
            <ac:picMk id="4" creationId="{5C194581-DCA9-438F-B698-F054B63D273E}"/>
          </ac:picMkLst>
        </pc:picChg>
      </pc:sldChg>
      <pc:sldChg chg="addSp delSp modSp del mod">
        <pc:chgData name="Fernando C Correa" userId="a08d7f3c16d54179" providerId="LiveId" clId="{0FED219A-7BCA-49C3-937D-E3FA7E6DD874}" dt="2020-05-05T18:05:14.463" v="116" actId="47"/>
        <pc:sldMkLst>
          <pc:docMk/>
          <pc:sldMk cId="1703030499" sldId="278"/>
        </pc:sldMkLst>
        <pc:picChg chg="add del mod">
          <ac:chgData name="Fernando C Correa" userId="a08d7f3c16d54179" providerId="LiveId" clId="{0FED219A-7BCA-49C3-937D-E3FA7E6DD874}" dt="2020-05-05T18:02:34.010" v="45" actId="478"/>
          <ac:picMkLst>
            <pc:docMk/>
            <pc:sldMk cId="1703030499" sldId="278"/>
            <ac:picMk id="4" creationId="{7CF7067C-6FE4-44D9-95ED-44465CB88F60}"/>
          </ac:picMkLst>
        </pc:picChg>
        <pc:picChg chg="add del mod">
          <ac:chgData name="Fernando C Correa" userId="a08d7f3c16d54179" providerId="LiveId" clId="{0FED219A-7BCA-49C3-937D-E3FA7E6DD874}" dt="2020-05-05T18:03:17.861" v="84" actId="478"/>
          <ac:picMkLst>
            <pc:docMk/>
            <pc:sldMk cId="1703030499" sldId="278"/>
            <ac:picMk id="6" creationId="{5FC0966D-6A58-4B2C-823A-9FC44F6ACBAF}"/>
          </ac:picMkLst>
        </pc:picChg>
        <pc:picChg chg="add mod">
          <ac:chgData name="Fernando C Correa" userId="a08d7f3c16d54179" providerId="LiveId" clId="{0FED219A-7BCA-49C3-937D-E3FA7E6DD874}" dt="2020-05-05T18:03:18.120" v="85"/>
          <ac:picMkLst>
            <pc:docMk/>
            <pc:sldMk cId="1703030499" sldId="278"/>
            <ac:picMk id="7" creationId="{7BB0DC0B-65D8-4B63-974B-DF0608BFF55D}"/>
          </ac:picMkLst>
        </pc:picChg>
      </pc:sldChg>
      <pc:sldChg chg="addSp delSp modSp mod modAnim">
        <pc:chgData name="Fernando C Correa" userId="a08d7f3c16d54179" providerId="LiveId" clId="{0FED219A-7BCA-49C3-937D-E3FA7E6DD874}" dt="2020-05-05T21:10:24.877" v="163"/>
        <pc:sldMkLst>
          <pc:docMk/>
          <pc:sldMk cId="2810316160" sldId="280"/>
        </pc:sldMkLst>
        <pc:picChg chg="add del mod">
          <ac:chgData name="Fernando C Correa" userId="a08d7f3c16d54179" providerId="LiveId" clId="{0FED219A-7BCA-49C3-937D-E3FA7E6DD874}" dt="2020-05-05T18:00:14.850" v="11" actId="478"/>
          <ac:picMkLst>
            <pc:docMk/>
            <pc:sldMk cId="2810316160" sldId="280"/>
            <ac:picMk id="11" creationId="{13C9E995-0FF4-418D-8CC6-F47178263203}"/>
          </ac:picMkLst>
        </pc:picChg>
      </pc:sldChg>
      <pc:sldChg chg="modSp modAnim">
        <pc:chgData name="Fernando C Correa" userId="a08d7f3c16d54179" providerId="LiveId" clId="{0FED219A-7BCA-49C3-937D-E3FA7E6DD874}" dt="2020-05-05T21:10:28.757" v="164"/>
        <pc:sldMkLst>
          <pc:docMk/>
          <pc:sldMk cId="3542761506" sldId="281"/>
        </pc:sldMkLst>
        <pc:graphicFrameChg chg="mod">
          <ac:chgData name="Fernando C Correa" userId="a08d7f3c16d54179" providerId="LiveId" clId="{0FED219A-7BCA-49C3-937D-E3FA7E6DD874}" dt="2020-05-05T20:46:13.278" v="149" actId="20577"/>
          <ac:graphicFrameMkLst>
            <pc:docMk/>
            <pc:sldMk cId="3542761506" sldId="281"/>
            <ac:graphicFrameMk id="15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0FED219A-7BCA-49C3-937D-E3FA7E6DD874}" dt="2020-05-05T18:01:31.157" v="26" actId="478"/>
        <pc:sldMkLst>
          <pc:docMk/>
          <pc:sldMk cId="450903840" sldId="283"/>
        </pc:sldMkLst>
        <pc:picChg chg="add del mod">
          <ac:chgData name="Fernando C Correa" userId="a08d7f3c16d54179" providerId="LiveId" clId="{0FED219A-7BCA-49C3-937D-E3FA7E6DD874}" dt="2020-05-05T18:01:27.442" v="24" actId="478"/>
          <ac:picMkLst>
            <pc:docMk/>
            <pc:sldMk cId="450903840" sldId="283"/>
            <ac:picMk id="5" creationId="{8D0F9FFA-9FBB-4ACF-A135-50B6568A717E}"/>
          </ac:picMkLst>
        </pc:picChg>
        <pc:picChg chg="add del mod">
          <ac:chgData name="Fernando C Correa" userId="a08d7f3c16d54179" providerId="LiveId" clId="{0FED219A-7BCA-49C3-937D-E3FA7E6DD874}" dt="2020-05-05T18:01:31.157" v="26" actId="478"/>
          <ac:picMkLst>
            <pc:docMk/>
            <pc:sldMk cId="450903840" sldId="283"/>
            <ac:picMk id="6" creationId="{70FA422C-80D3-4CED-98F5-EBDA1637CF48}"/>
          </ac:picMkLst>
        </pc:picChg>
      </pc:sldChg>
      <pc:sldChg chg="addSp delSp modSp del mod setBg setClrOvrMap">
        <pc:chgData name="Fernando C Correa" userId="a08d7f3c16d54179" providerId="LiveId" clId="{0FED219A-7BCA-49C3-937D-E3FA7E6DD874}" dt="2020-05-05T18:03:05.098" v="81" actId="2696"/>
        <pc:sldMkLst>
          <pc:docMk/>
          <pc:sldMk cId="2201069239" sldId="284"/>
        </pc:sldMkLst>
        <pc:spChg chg="del mod">
          <ac:chgData name="Fernando C Correa" userId="a08d7f3c16d54179" providerId="LiveId" clId="{0FED219A-7BCA-49C3-937D-E3FA7E6DD874}" dt="2020-05-05T18:02:28.060" v="43" actId="478"/>
          <ac:spMkLst>
            <pc:docMk/>
            <pc:sldMk cId="2201069239" sldId="284"/>
            <ac:spMk id="8" creationId="{540F14E0-F946-46CC-9152-833A0B93BF51}"/>
          </ac:spMkLst>
        </pc:spChg>
        <pc:spChg chg="add mod">
          <ac:chgData name="Fernando C Correa" userId="a08d7f3c16d54179" providerId="LiveId" clId="{0FED219A-7BCA-49C3-937D-E3FA7E6DD874}" dt="2020-05-05T18:02:25.500" v="42"/>
          <ac:spMkLst>
            <pc:docMk/>
            <pc:sldMk cId="2201069239" sldId="284"/>
            <ac:spMk id="11" creationId="{13936F84-B10D-417B-8EDA-72C169E599D2}"/>
          </ac:spMkLst>
        </pc:spChg>
        <pc:grpChg chg="add mod ord">
          <ac:chgData name="Fernando C Correa" userId="a08d7f3c16d54179" providerId="LiveId" clId="{0FED219A-7BCA-49C3-937D-E3FA7E6DD874}" dt="2020-05-05T18:01:45.198" v="32" actId="26606"/>
          <ac:grpSpMkLst>
            <pc:docMk/>
            <pc:sldMk cId="2201069239" sldId="284"/>
            <ac:grpSpMk id="7" creationId="{2BCE4795-83B5-476E-9A5C-CA48BC26DF06}"/>
          </ac:grpSpMkLst>
        </pc:grpChg>
        <pc:picChg chg="add del mod">
          <ac:chgData name="Fernando C Correa" userId="a08d7f3c16d54179" providerId="LiveId" clId="{0FED219A-7BCA-49C3-937D-E3FA7E6DD874}" dt="2020-05-05T18:01:44.749" v="31"/>
          <ac:picMkLst>
            <pc:docMk/>
            <pc:sldMk cId="2201069239" sldId="284"/>
            <ac:picMk id="9" creationId="{1760FCD6-4569-47B0-8C39-FA1F51641C36}"/>
          </ac:picMkLst>
        </pc:picChg>
        <pc:picChg chg="add mod">
          <ac:chgData name="Fernando C Correa" userId="a08d7f3c16d54179" providerId="LiveId" clId="{0FED219A-7BCA-49C3-937D-E3FA7E6DD874}" dt="2020-05-05T18:02:31.040" v="44" actId="1076"/>
          <ac:picMkLst>
            <pc:docMk/>
            <pc:sldMk cId="2201069239" sldId="284"/>
            <ac:picMk id="10" creationId="{EEBD9FE8-DC11-42DE-A4D9-5960F37CDFAA}"/>
          </ac:picMkLst>
        </pc:picChg>
      </pc:sldChg>
      <pc:sldChg chg="addSp delSp modSp add del mod">
        <pc:chgData name="Fernando C Correa" userId="a08d7f3c16d54179" providerId="LiveId" clId="{0FED219A-7BCA-49C3-937D-E3FA7E6DD874}" dt="2020-05-05T18:05:28.287" v="121" actId="47"/>
        <pc:sldMkLst>
          <pc:docMk/>
          <pc:sldMk cId="4257924656" sldId="285"/>
        </pc:sldMkLst>
        <pc:spChg chg="mod">
          <ac:chgData name="Fernando C Correa" userId="a08d7f3c16d54179" providerId="LiveId" clId="{0FED219A-7BCA-49C3-937D-E3FA7E6DD874}" dt="2020-05-05T18:02:56.626" v="78" actId="20577"/>
          <ac:spMkLst>
            <pc:docMk/>
            <pc:sldMk cId="4257924656" sldId="285"/>
            <ac:spMk id="2" creationId="{00000000-0000-0000-0000-000000000000}"/>
          </ac:spMkLst>
        </pc:spChg>
        <pc:grpChg chg="add mod">
          <ac:chgData name="Fernando C Correa" userId="a08d7f3c16d54179" providerId="LiveId" clId="{0FED219A-7BCA-49C3-937D-E3FA7E6DD874}" dt="2020-05-05T18:03:01.546" v="80"/>
          <ac:grpSpMkLst>
            <pc:docMk/>
            <pc:sldMk cId="4257924656" sldId="285"/>
            <ac:grpSpMk id="8" creationId="{6531C5DD-5FB5-4E0F-9981-566ECA4209CA}"/>
          </ac:grpSpMkLst>
        </pc:grpChg>
        <pc:picChg chg="del">
          <ac:chgData name="Fernando C Correa" userId="a08d7f3c16d54179" providerId="LiveId" clId="{0FED219A-7BCA-49C3-937D-E3FA7E6DD874}" dt="2020-05-05T18:03:01.352" v="79" actId="478"/>
          <ac:picMkLst>
            <pc:docMk/>
            <pc:sldMk cId="4257924656" sldId="285"/>
            <ac:picMk id="5" creationId="{5E7C4572-8CF1-4939-B9B7-B8CCE5970630}"/>
          </ac:picMkLst>
        </pc:picChg>
        <pc:picChg chg="mod">
          <ac:chgData name="Fernando C Correa" userId="a08d7f3c16d54179" providerId="LiveId" clId="{0FED219A-7BCA-49C3-937D-E3FA7E6DD874}" dt="2020-05-05T18:03:12.584" v="83" actId="1035"/>
          <ac:picMkLst>
            <pc:docMk/>
            <pc:sldMk cId="4257924656" sldId="285"/>
            <ac:picMk id="6" creationId="{5FC0966D-6A58-4B2C-823A-9FC44F6ACBAF}"/>
          </ac:picMkLst>
        </pc:picChg>
        <pc:picChg chg="add del mod">
          <ac:chgData name="Fernando C Correa" userId="a08d7f3c16d54179" providerId="LiveId" clId="{0FED219A-7BCA-49C3-937D-E3FA7E6DD874}" dt="2020-05-05T18:02:49.448" v="49" actId="478"/>
          <ac:picMkLst>
            <pc:docMk/>
            <pc:sldMk cId="4257924656" sldId="285"/>
            <ac:picMk id="7" creationId="{21778DBB-A45C-495F-9C77-0B434C97D59C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9" creationId="{1E87E023-4BF4-41C2-9A2C-4FE049F1D1E0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0" creationId="{6151DC66-F6D7-4222-A080-F16C4374F796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1" creationId="{D7D8B755-04D3-4350-ADAE-C084AB82DFD3}"/>
          </ac:picMkLst>
        </pc:picChg>
        <pc:picChg chg="mod">
          <ac:chgData name="Fernando C Correa" userId="a08d7f3c16d54179" providerId="LiveId" clId="{0FED219A-7BCA-49C3-937D-E3FA7E6DD874}" dt="2020-05-05T18:03:01.546" v="80"/>
          <ac:picMkLst>
            <pc:docMk/>
            <pc:sldMk cId="4257924656" sldId="285"/>
            <ac:picMk id="12" creationId="{68C94046-E24F-4972-A670-C5A31C924BA4}"/>
          </ac:picMkLst>
        </pc:picChg>
      </pc:sldChg>
      <pc:sldChg chg="addSp delSp modSp add mod">
        <pc:chgData name="Fernando C Correa" userId="a08d7f3c16d54179" providerId="LiveId" clId="{0FED219A-7BCA-49C3-937D-E3FA7E6DD874}" dt="2020-05-05T20:48:16.913" v="156" actId="20577"/>
        <pc:sldMkLst>
          <pc:docMk/>
          <pc:sldMk cId="1290913563" sldId="286"/>
        </pc:sldMkLst>
        <pc:spChg chg="mod">
          <ac:chgData name="Fernando C Correa" userId="a08d7f3c16d54179" providerId="LiveId" clId="{0FED219A-7BCA-49C3-937D-E3FA7E6DD874}" dt="2020-05-05T20:48:16.913" v="156" actId="20577"/>
          <ac:spMkLst>
            <pc:docMk/>
            <pc:sldMk cId="1290913563" sldId="286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3:56.403" v="93" actId="478"/>
          <ac:spMkLst>
            <pc:docMk/>
            <pc:sldMk cId="1290913563" sldId="286"/>
            <ac:spMk id="4" creationId="{9D03604E-0CAB-4CA6-9F9C-01180F3520D3}"/>
          </ac:spMkLst>
        </pc:spChg>
        <pc:spChg chg="add mod">
          <ac:chgData name="Fernando C Correa" userId="a08d7f3c16d54179" providerId="LiveId" clId="{0FED219A-7BCA-49C3-937D-E3FA7E6DD874}" dt="2020-05-05T18:08:53.264" v="133" actId="207"/>
          <ac:spMkLst>
            <pc:docMk/>
            <pc:sldMk cId="1290913563" sldId="286"/>
            <ac:spMk id="6" creationId="{C0FFF3D3-78AB-4F03-AEA3-F792F1C928B1}"/>
          </ac:spMkLst>
        </pc:spChg>
        <pc:spChg chg="del">
          <ac:chgData name="Fernando C Correa" userId="a08d7f3c16d54179" providerId="LiveId" clId="{0FED219A-7BCA-49C3-937D-E3FA7E6DD874}" dt="2020-05-05T18:03:49.050" v="91" actId="478"/>
          <ac:spMkLst>
            <pc:docMk/>
            <pc:sldMk cId="1290913563" sldId="286"/>
            <ac:spMk id="10" creationId="{00000000-0000-0000-0000-000000000000}"/>
          </ac:spMkLst>
        </pc:spChg>
        <pc:graphicFrameChg chg="del">
          <ac:chgData name="Fernando C Correa" userId="a08d7f3c16d54179" providerId="LiveId" clId="{0FED219A-7BCA-49C3-937D-E3FA7E6DD874}" dt="2020-05-05T18:03:54.120" v="92" actId="478"/>
          <ac:graphicFrameMkLst>
            <pc:docMk/>
            <pc:sldMk cId="1290913563" sldId="286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8:34.781" v="132" actId="1076"/>
          <ac:picMkLst>
            <pc:docMk/>
            <pc:sldMk cId="1290913563" sldId="286"/>
            <ac:picMk id="11" creationId="{8F1A4823-8682-41E7-A5C1-1ABA20505B18}"/>
          </ac:picMkLst>
        </pc:picChg>
        <pc:picChg chg="add mod">
          <ac:chgData name="Fernando C Correa" userId="a08d7f3c16d54179" providerId="LiveId" clId="{0FED219A-7BCA-49C3-937D-E3FA7E6DD874}" dt="2020-05-05T18:08:30.094" v="131" actId="1076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add mod">
        <pc:chgData name="Fernando C Correa" userId="a08d7f3c16d54179" providerId="LiveId" clId="{0FED219A-7BCA-49C3-937D-E3FA7E6DD874}" dt="2020-05-05T18:04:36.130" v="105" actId="1076"/>
        <pc:sldMkLst>
          <pc:docMk/>
          <pc:sldMk cId="2582316661" sldId="287"/>
        </pc:sldMkLst>
        <pc:spChg chg="mod">
          <ac:chgData name="Fernando C Correa" userId="a08d7f3c16d54179" providerId="LiveId" clId="{0FED219A-7BCA-49C3-937D-E3FA7E6DD874}" dt="2020-05-05T18:04:21.544" v="100"/>
          <ac:spMkLst>
            <pc:docMk/>
            <pc:sldMk cId="2582316661" sldId="287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29.226" v="103" actId="478"/>
          <ac:spMkLst>
            <pc:docMk/>
            <pc:sldMk cId="2582316661" sldId="287"/>
            <ac:spMk id="4" creationId="{C7D63F2F-A611-4101-B92C-6F9BC30CE4BE}"/>
          </ac:spMkLst>
        </pc:spChg>
        <pc:graphicFrameChg chg="del">
          <ac:chgData name="Fernando C Correa" userId="a08d7f3c16d54179" providerId="LiveId" clId="{0FED219A-7BCA-49C3-937D-E3FA7E6DD874}" dt="2020-05-05T18:04:25.588" v="101" actId="478"/>
          <ac:graphicFrameMkLst>
            <pc:docMk/>
            <pc:sldMk cId="2582316661" sldId="287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4:36.130" v="105" actId="1076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">
        <pc:chgData name="Fernando C Correa" userId="a08d7f3c16d54179" providerId="LiveId" clId="{0FED219A-7BCA-49C3-937D-E3FA7E6DD874}" dt="2020-05-05T20:59:19.748" v="162" actId="1076"/>
        <pc:sldMkLst>
          <pc:docMk/>
          <pc:sldMk cId="4264086694" sldId="288"/>
        </pc:sldMkLst>
        <pc:spChg chg="mod">
          <ac:chgData name="Fernando C Correa" userId="a08d7f3c16d54179" providerId="LiveId" clId="{0FED219A-7BCA-49C3-937D-E3FA7E6DD874}" dt="2020-05-05T18:04:52.399" v="110"/>
          <ac:spMkLst>
            <pc:docMk/>
            <pc:sldMk cId="4264086694" sldId="288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4:44.094" v="107" actId="478"/>
          <ac:spMkLst>
            <pc:docMk/>
            <pc:sldMk cId="4264086694" sldId="288"/>
            <ac:spMk id="4" creationId="{EB0FA095-FBF3-4331-9591-2FD20A2EF886}"/>
          </ac:spMkLst>
        </pc:spChg>
        <pc:graphicFrameChg chg="del">
          <ac:chgData name="Fernando C Correa" userId="a08d7f3c16d54179" providerId="LiveId" clId="{0FED219A-7BCA-49C3-937D-E3FA7E6DD874}" dt="2020-05-05T18:04:41.237" v="106" actId="478"/>
          <ac:graphicFrameMkLst>
            <pc:docMk/>
            <pc:sldMk cId="4264086694" sldId="288"/>
            <ac:graphicFrameMk id="5" creationId="{00000000-0000-0000-0000-000000000000}"/>
          </ac:graphicFrameMkLst>
        </pc:graphicFrameChg>
        <pc:picChg chg="add del mod">
          <ac:chgData name="Fernando C Correa" userId="a08d7f3c16d54179" providerId="LiveId" clId="{0FED219A-7BCA-49C3-937D-E3FA7E6DD874}" dt="2020-05-05T20:59:10.762" v="161" actId="478"/>
          <ac:picMkLst>
            <pc:docMk/>
            <pc:sldMk cId="4264086694" sldId="288"/>
            <ac:picMk id="4" creationId="{C85D719A-5393-4907-A6BE-7BD00E1CD0AC}"/>
          </ac:picMkLst>
        </pc:picChg>
        <pc:picChg chg="add mod">
          <ac:chgData name="Fernando C Correa" userId="a08d7f3c16d54179" providerId="LiveId" clId="{0FED219A-7BCA-49C3-937D-E3FA7E6DD874}" dt="2020-05-05T20:59:19.748" v="162" actId="1076"/>
          <ac:picMkLst>
            <pc:docMk/>
            <pc:sldMk cId="4264086694" sldId="288"/>
            <ac:picMk id="5" creationId="{719194C0-71DB-4079-83CE-40E5CD7645C0}"/>
          </ac:picMkLst>
        </pc:picChg>
        <pc:picChg chg="add del mod">
          <ac:chgData name="Fernando C Correa" userId="a08d7f3c16d54179" providerId="LiveId" clId="{0FED219A-7BCA-49C3-937D-E3FA7E6DD874}" dt="2020-05-05T18:17:07.309" v="139" actId="478"/>
          <ac:picMkLst>
            <pc:docMk/>
            <pc:sldMk cId="4264086694" sldId="288"/>
            <ac:picMk id="11" creationId="{9377C942-EF24-45BC-9FA7-D2D2896178F8}"/>
          </ac:picMkLst>
        </pc:picChg>
      </pc:sldChg>
      <pc:sldChg chg="addSp delSp modSp add mod">
        <pc:chgData name="Fernando C Correa" userId="a08d7f3c16d54179" providerId="LiveId" clId="{0FED219A-7BCA-49C3-937D-E3FA7E6DD874}" dt="2020-05-05T18:05:07.481" v="115"/>
        <pc:sldMkLst>
          <pc:docMk/>
          <pc:sldMk cId="1295663715" sldId="289"/>
        </pc:sldMkLst>
        <pc:spChg chg="mod">
          <ac:chgData name="Fernando C Correa" userId="a08d7f3c16d54179" providerId="LiveId" clId="{0FED219A-7BCA-49C3-937D-E3FA7E6DD874}" dt="2020-05-05T18:05:02.528" v="112"/>
          <ac:spMkLst>
            <pc:docMk/>
            <pc:sldMk cId="1295663715" sldId="289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05.110" v="114" actId="478"/>
          <ac:spMkLst>
            <pc:docMk/>
            <pc:sldMk cId="1295663715" sldId="289"/>
            <ac:spMk id="4" creationId="{ED8AB342-9C71-4A64-9B87-5CEDEF7F0209}"/>
          </ac:spMkLst>
        </pc:spChg>
        <pc:graphicFrameChg chg="del">
          <ac:chgData name="Fernando C Correa" userId="a08d7f3c16d54179" providerId="LiveId" clId="{0FED219A-7BCA-49C3-937D-E3FA7E6DD874}" dt="2020-05-05T18:05:04.047" v="113" actId="478"/>
          <ac:graphicFrameMkLst>
            <pc:docMk/>
            <pc:sldMk cId="1295663715" sldId="289"/>
            <ac:graphicFrameMk id="5" creationId="{00000000-0000-0000-0000-000000000000}"/>
          </ac:graphicFrameMkLst>
        </pc:graphicFrameChg>
        <pc:picChg chg="add mod">
          <ac:chgData name="Fernando C Correa" userId="a08d7f3c16d54179" providerId="LiveId" clId="{0FED219A-7BCA-49C3-937D-E3FA7E6DD874}" dt="2020-05-05T18:05:07.481" v="115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add mod">
        <pc:chgData name="Fernando C Correa" userId="a08d7f3c16d54179" providerId="LiveId" clId="{0FED219A-7BCA-49C3-937D-E3FA7E6DD874}" dt="2020-05-05T18:05:29.811" v="122" actId="1076"/>
        <pc:sldMkLst>
          <pc:docMk/>
          <pc:sldMk cId="1001627628" sldId="290"/>
        </pc:sldMkLst>
        <pc:spChg chg="mod">
          <ac:chgData name="Fernando C Correa" userId="a08d7f3c16d54179" providerId="LiveId" clId="{0FED219A-7BCA-49C3-937D-E3FA7E6DD874}" dt="2020-05-05T18:05:20.844" v="117"/>
          <ac:spMkLst>
            <pc:docMk/>
            <pc:sldMk cId="1001627628" sldId="290"/>
            <ac:spMk id="2" creationId="{00000000-0000-0000-0000-000000000000}"/>
          </ac:spMkLst>
        </pc:spChg>
        <pc:spChg chg="add del mod">
          <ac:chgData name="Fernando C Correa" userId="a08d7f3c16d54179" providerId="LiveId" clId="{0FED219A-7BCA-49C3-937D-E3FA7E6DD874}" dt="2020-05-05T18:05:24.673" v="119" actId="478"/>
          <ac:spMkLst>
            <pc:docMk/>
            <pc:sldMk cId="1001627628" sldId="290"/>
            <ac:spMk id="4" creationId="{1042EE57-A3BC-49D1-A40D-AE102766780B}"/>
          </ac:spMkLst>
        </pc:spChg>
        <pc:grpChg chg="add mod">
          <ac:chgData name="Fernando C Correa" userId="a08d7f3c16d54179" providerId="LiveId" clId="{0FED219A-7BCA-49C3-937D-E3FA7E6DD874}" dt="2020-05-05T18:05:29.811" v="122" actId="1076"/>
          <ac:grpSpMkLst>
            <pc:docMk/>
            <pc:sldMk cId="1001627628" sldId="290"/>
            <ac:grpSpMk id="11" creationId="{E4EA4F72-EFE3-4F09-A7E7-6AABF9ABBF18}"/>
          </ac:grpSpMkLst>
        </pc:grpChg>
        <pc:graphicFrameChg chg="del">
          <ac:chgData name="Fernando C Correa" userId="a08d7f3c16d54179" providerId="LiveId" clId="{0FED219A-7BCA-49C3-937D-E3FA7E6DD874}" dt="2020-05-05T18:05:22.693" v="118" actId="478"/>
          <ac:graphicFrameMkLst>
            <pc:docMk/>
            <pc:sldMk cId="1001627628" sldId="290"/>
            <ac:graphicFrameMk id="5" creationId="{00000000-0000-0000-0000-000000000000}"/>
          </ac:graphicFrameMkLst>
        </pc:graphicFrame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5" creationId="{E3972336-02C1-47CD-97B1-80ABC70FA9B7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6" creationId="{20781BF0-8212-4D1A-9E98-63B0F1909496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7" creationId="{040851DC-21ED-45C7-8F74-D947F2610DF4}"/>
          </ac:picMkLst>
        </pc:picChg>
        <pc:picChg chg="mod">
          <ac:chgData name="Fernando C Correa" userId="a08d7f3c16d54179" providerId="LiveId" clId="{0FED219A-7BCA-49C3-937D-E3FA7E6DD874}" dt="2020-05-05T18:05:26.933" v="120"/>
          <ac:picMkLst>
            <pc:docMk/>
            <pc:sldMk cId="1001627628" sldId="290"/>
            <ac:picMk id="18" creationId="{E06E4486-40EB-49C0-BDD4-6308F01F4996}"/>
          </ac:picMkLst>
        </pc:picChg>
      </pc:sldChg>
    </pc:docChg>
  </pc:docChgLst>
  <pc:docChgLst>
    <pc:chgData name="Fernando C Correa" userId="a08d7f3c16d54179" providerId="LiveId" clId="{20649838-E016-4F14-B833-D71429BBD211}"/>
    <pc:docChg chg="undo custSel mod addSld delSld modSld sldOrd">
      <pc:chgData name="Fernando C Correa" userId="a08d7f3c16d54179" providerId="LiveId" clId="{20649838-E016-4F14-B833-D71429BBD211}" dt="2020-06-02T00:22:53.881" v="323" actId="47"/>
      <pc:docMkLst>
        <pc:docMk/>
      </pc:docMkLst>
      <pc:sldChg chg="delSp add del mod ord">
        <pc:chgData name="Fernando C Correa" userId="a08d7f3c16d54179" providerId="LiveId" clId="{20649838-E016-4F14-B833-D71429BBD211}" dt="2020-06-01T23:45:26.426" v="109" actId="47"/>
        <pc:sldMkLst>
          <pc:docMk/>
          <pc:sldMk cId="0" sldId="257"/>
        </pc:sldMkLst>
        <pc:picChg chg="del">
          <ac:chgData name="Fernando C Correa" userId="a08d7f3c16d54179" providerId="LiveId" clId="{20649838-E016-4F14-B833-D71429BBD211}" dt="2020-06-01T23:45:17.830" v="106" actId="21"/>
          <ac:picMkLst>
            <pc:docMk/>
            <pc:sldMk cId="0" sldId="257"/>
            <ac:picMk id="4" creationId="{00000000-0000-0000-0000-000000000000}"/>
          </ac:picMkLst>
        </pc:picChg>
      </pc:sldChg>
      <pc:sldChg chg="delSp add del mod">
        <pc:chgData name="Fernando C Correa" userId="a08d7f3c16d54179" providerId="LiveId" clId="{20649838-E016-4F14-B833-D71429BBD211}" dt="2020-06-01T23:45:04.645" v="79" actId="47"/>
        <pc:sldMkLst>
          <pc:docMk/>
          <pc:sldMk cId="0" sldId="262"/>
        </pc:sldMkLst>
        <pc:picChg chg="del">
          <ac:chgData name="Fernando C Correa" userId="a08d7f3c16d54179" providerId="LiveId" clId="{20649838-E016-4F14-B833-D71429BBD211}" dt="2020-06-01T23:44:58.729" v="75" actId="21"/>
          <ac:picMkLst>
            <pc:docMk/>
            <pc:sldMk cId="0" sldId="262"/>
            <ac:picMk id="5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0:16.274" v="3" actId="47"/>
        <pc:sldMkLst>
          <pc:docMk/>
          <pc:sldMk cId="0" sldId="263"/>
        </pc:sldMkLst>
      </pc:sldChg>
      <pc:sldChg chg="add del">
        <pc:chgData name="Fernando C Correa" userId="a08d7f3c16d54179" providerId="LiveId" clId="{20649838-E016-4F14-B833-D71429BBD211}" dt="2020-06-01T23:46:19.621" v="159" actId="47"/>
        <pc:sldMkLst>
          <pc:docMk/>
          <pc:sldMk cId="0" sldId="264"/>
        </pc:sldMkLst>
      </pc:sldChg>
      <pc:sldChg chg="delSp add del mod">
        <pc:chgData name="Fernando C Correa" userId="a08d7f3c16d54179" providerId="LiveId" clId="{20649838-E016-4F14-B833-D71429BBD211}" dt="2020-06-01T23:44:47.112" v="49" actId="47"/>
        <pc:sldMkLst>
          <pc:docMk/>
          <pc:sldMk cId="0" sldId="265"/>
        </pc:sldMkLst>
        <pc:picChg chg="del">
          <ac:chgData name="Fernando C Correa" userId="a08d7f3c16d54179" providerId="LiveId" clId="{20649838-E016-4F14-B833-D71429BBD211}" dt="2020-06-01T23:44:38.706" v="45" actId="21"/>
          <ac:picMkLst>
            <pc:docMk/>
            <pc:sldMk cId="0" sldId="265"/>
            <ac:picMk id="7" creationId="{00000000-0000-0000-0000-000000000000}"/>
          </ac:picMkLst>
        </pc:picChg>
      </pc:sldChg>
      <pc:sldChg chg="add del">
        <pc:chgData name="Fernando C Correa" userId="a08d7f3c16d54179" providerId="LiveId" clId="{20649838-E016-4F14-B833-D71429BBD211}" dt="2020-06-01T23:46:03.553" v="139" actId="47"/>
        <pc:sldMkLst>
          <pc:docMk/>
          <pc:sldMk cId="0" sldId="266"/>
        </pc:sldMkLst>
      </pc:sldChg>
      <pc:sldChg chg="delSp add del mod">
        <pc:chgData name="Fernando C Correa" userId="a08d7f3c16d54179" providerId="LiveId" clId="{20649838-E016-4F14-B833-D71429BBD211}" dt="2020-06-01T23:45:42.237" v="120" actId="47"/>
        <pc:sldMkLst>
          <pc:docMk/>
          <pc:sldMk cId="1437229776" sldId="269"/>
        </pc:sldMkLst>
        <pc:picChg chg="del">
          <ac:chgData name="Fernando C Correa" userId="a08d7f3c16d54179" providerId="LiveId" clId="{20649838-E016-4F14-B833-D71429BBD211}" dt="2020-06-01T23:45:36.878" v="116" actId="21"/>
          <ac:picMkLst>
            <pc:docMk/>
            <pc:sldMk cId="1437229776" sldId="269"/>
            <ac:picMk id="5" creationId="{DA7436AC-7F2B-433B-A79F-0E5725A23F4B}"/>
          </ac:picMkLst>
        </pc:picChg>
      </pc:sldChg>
      <pc:sldChg chg="modSp del mod">
        <pc:chgData name="Fernando C Correa" userId="a08d7f3c16d54179" providerId="LiveId" clId="{20649838-E016-4F14-B833-D71429BBD211}" dt="2020-06-01T23:53:28.206" v="266" actId="47"/>
        <pc:sldMkLst>
          <pc:docMk/>
          <pc:sldMk cId="2810316160" sldId="280"/>
        </pc:sldMkLst>
        <pc:graphicFrameChg chg="mod">
          <ac:chgData name="Fernando C Correa" userId="a08d7f3c16d54179" providerId="LiveId" clId="{20649838-E016-4F14-B833-D71429BBD211}" dt="2020-06-01T23:51:50.632" v="241" actId="1076"/>
          <ac:graphicFrameMkLst>
            <pc:docMk/>
            <pc:sldMk cId="2810316160" sldId="280"/>
            <ac:graphicFrameMk id="24" creationId="{00000000-0000-0000-0000-000000000000}"/>
          </ac:graphicFrameMkLst>
        </pc:graphicFrameChg>
      </pc:sldChg>
      <pc:sldChg chg="addSp delSp modSp mod">
        <pc:chgData name="Fernando C Correa" userId="a08d7f3c16d54179" providerId="LiveId" clId="{20649838-E016-4F14-B833-D71429BBD211}" dt="2020-06-01T23:57:51.285" v="300" actId="1076"/>
        <pc:sldMkLst>
          <pc:docMk/>
          <pc:sldMk cId="3542761506" sldId="281"/>
        </pc:sldMkLst>
        <pc:spChg chg="mod">
          <ac:chgData name="Fernando C Correa" userId="a08d7f3c16d54179" providerId="LiveId" clId="{20649838-E016-4F14-B833-D71429BBD211}" dt="2020-06-01T23:53:30.331" v="274" actId="20577"/>
          <ac:spMkLst>
            <pc:docMk/>
            <pc:sldMk cId="3542761506" sldId="281"/>
            <ac:spMk id="2" creationId="{00000000-0000-0000-0000-000000000000}"/>
          </ac:spMkLst>
        </pc:spChg>
        <pc:graphicFrameChg chg="add del">
          <ac:chgData name="Fernando C Correa" userId="a08d7f3c16d54179" providerId="LiveId" clId="{20649838-E016-4F14-B833-D71429BBD211}" dt="2020-06-01T23:52:25.607" v="251" actId="478"/>
          <ac:graphicFrameMkLst>
            <pc:docMk/>
            <pc:sldMk cId="3542761506" sldId="281"/>
            <ac:graphicFrameMk id="11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19.127" v="264" actId="478"/>
          <ac:graphicFrameMkLst>
            <pc:docMk/>
            <pc:sldMk cId="3542761506" sldId="281"/>
            <ac:graphicFrameMk id="15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2:44.937" v="255" actId="478"/>
          <ac:graphicFrameMkLst>
            <pc:docMk/>
            <pc:sldMk cId="3542761506" sldId="281"/>
            <ac:graphicFrameMk id="16" creationId="{00000000-0000-0000-0000-000000000000}"/>
          </ac:graphicFrameMkLst>
        </pc:graphicFrameChg>
        <pc:graphicFrameChg chg="del">
          <ac:chgData name="Fernando C Correa" userId="a08d7f3c16d54179" providerId="LiveId" clId="{20649838-E016-4F14-B833-D71429BBD211}" dt="2020-06-01T23:53:05.021" v="260" actId="478"/>
          <ac:graphicFrameMkLst>
            <pc:docMk/>
            <pc:sldMk cId="3542761506" sldId="281"/>
            <ac:graphicFrameMk id="17" creationId="{00000000-0000-0000-0000-000000000000}"/>
          </ac:graphicFrameMkLst>
        </pc:graphicFrameChg>
        <pc:graphicFrameChg chg="add mod ord">
          <ac:chgData name="Fernando C Correa" userId="a08d7f3c16d54179" providerId="LiveId" clId="{20649838-E016-4F14-B833-D71429BBD211}" dt="2020-06-01T23:57:51.285" v="300" actId="1076"/>
          <ac:graphicFrameMkLst>
            <pc:docMk/>
            <pc:sldMk cId="3542761506" sldId="281"/>
            <ac:graphicFrameMk id="18" creationId="{12C96808-542B-4991-9581-AE14B1E67086}"/>
          </ac:graphicFrameMkLst>
        </pc:graphicFrameChg>
        <pc:graphicFrameChg chg="add mod">
          <ac:chgData name="Fernando C Correa" userId="a08d7f3c16d54179" providerId="LiveId" clId="{20649838-E016-4F14-B833-D71429BBD211}" dt="2020-06-01T23:57:40.610" v="299" actId="1076"/>
          <ac:graphicFrameMkLst>
            <pc:docMk/>
            <pc:sldMk cId="3542761506" sldId="281"/>
            <ac:graphicFrameMk id="19" creationId="{99615D19-2E5C-45B7-AF0E-A3BF1E3F9505}"/>
          </ac:graphicFrameMkLst>
        </pc:graphicFrameChg>
        <pc:graphicFrameChg chg="add mod">
          <ac:chgData name="Fernando C Correa" userId="a08d7f3c16d54179" providerId="LiveId" clId="{20649838-E016-4F14-B833-D71429BBD211}" dt="2020-06-01T23:57:38.520" v="298" actId="1076"/>
          <ac:graphicFrameMkLst>
            <pc:docMk/>
            <pc:sldMk cId="3542761506" sldId="281"/>
            <ac:graphicFrameMk id="20" creationId="{2DAF5B7C-D3C3-45E6-8701-9B123B18B538}"/>
          </ac:graphicFrameMkLst>
        </pc:graphicFrameChg>
        <pc:graphicFrameChg chg="add mod">
          <ac:chgData name="Fernando C Correa" userId="a08d7f3c16d54179" providerId="LiveId" clId="{20649838-E016-4F14-B833-D71429BBD211}" dt="2020-06-01T23:57:32.801" v="297" actId="1076"/>
          <ac:graphicFrameMkLst>
            <pc:docMk/>
            <pc:sldMk cId="3542761506" sldId="281"/>
            <ac:graphicFrameMk id="21" creationId="{035A8964-6457-465A-A6ED-9C822747FFCD}"/>
          </ac:graphicFrameMkLst>
        </pc:graphicFrameChg>
      </pc:sldChg>
      <pc:sldChg chg="del">
        <pc:chgData name="Fernando C Correa" userId="a08d7f3c16d54179" providerId="LiveId" clId="{20649838-E016-4F14-B833-D71429BBD211}" dt="2020-06-02T00:22:53.881" v="323" actId="47"/>
        <pc:sldMkLst>
          <pc:docMk/>
          <pc:sldMk cId="1389402723" sldId="282"/>
        </pc:sldMkLst>
      </pc:sldChg>
      <pc:sldChg chg="addSp delSp modSp mod setBg setClrOvrMap">
        <pc:chgData name="Fernando C Correa" userId="a08d7f3c16d54179" providerId="LiveId" clId="{20649838-E016-4F14-B833-D71429BBD211}" dt="2020-06-01T23:51:33.883" v="239" actId="1076"/>
        <pc:sldMkLst>
          <pc:docMk/>
          <pc:sldMk cId="450903840" sldId="283"/>
        </pc:sldMkLst>
        <pc:spChg chg="del">
          <ac:chgData name="Fernando C Correa" userId="a08d7f3c16d54179" providerId="LiveId" clId="{20649838-E016-4F14-B833-D71429BBD211}" dt="2020-06-01T23:48:28.288" v="164" actId="478"/>
          <ac:spMkLst>
            <pc:docMk/>
            <pc:sldMk cId="450903840" sldId="283"/>
            <ac:spMk id="2" creationId="{00000000-0000-0000-0000-000000000000}"/>
          </ac:spMkLst>
        </pc:spChg>
        <pc:spChg chg="mod ord">
          <ac:chgData name="Fernando C Correa" userId="a08d7f3c16d54179" providerId="LiveId" clId="{20649838-E016-4F14-B833-D71429BBD211}" dt="2020-06-01T23:51:33.883" v="239" actId="1076"/>
          <ac:spMkLst>
            <pc:docMk/>
            <pc:sldMk cId="450903840" sldId="283"/>
            <ac:spMk id="3" creationId="{00000000-0000-0000-0000-000000000000}"/>
          </ac:spMkLst>
        </pc:spChg>
        <pc:spChg chg="add del mod">
          <ac:chgData name="Fernando C Correa" userId="a08d7f3c16d54179" providerId="LiveId" clId="{20649838-E016-4F14-B833-D71429BBD211}" dt="2020-06-01T23:51:30.183" v="238" actId="20577"/>
          <ac:spMkLst>
            <pc:docMk/>
            <pc:sldMk cId="450903840" sldId="283"/>
            <ac:spMk id="7" creationId="{D34E5B9C-57DC-422A-B626-426A4E3D6AC0}"/>
          </ac:spMkLst>
        </pc:spChg>
        <pc:spChg chg="add del">
          <ac:chgData name="Fernando C Correa" userId="a08d7f3c16d54179" providerId="LiveId" clId="{20649838-E016-4F14-B833-D71429BBD211}" dt="2020-06-01T23:50:02.223" v="176" actId="26606"/>
          <ac:spMkLst>
            <pc:docMk/>
            <pc:sldMk cId="450903840" sldId="283"/>
            <ac:spMk id="14" creationId="{71B2258F-86CA-4D4D-8270-BC05FCDEBFB3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6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7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18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0:06.043" v="178" actId="26606"/>
          <ac:spMkLst>
            <pc:docMk/>
            <pc:sldMk cId="450903840" sldId="283"/>
            <ac:spMk id="20" creationId="{08C9B587-E65E-4B52-B37C-ABEBB6E87928}"/>
          </ac:spMkLst>
        </pc:spChg>
        <pc:spChg chg="add del">
          <ac:chgData name="Fernando C Correa" userId="a08d7f3c16d54179" providerId="LiveId" clId="{20649838-E016-4F14-B833-D71429BBD211}" dt="2020-06-01T23:50:11.298" v="180" actId="26606"/>
          <ac:spMkLst>
            <pc:docMk/>
            <pc:sldMk cId="450903840" sldId="283"/>
            <ac:spMk id="22" creationId="{1DB7C82F-AB7E-4F0C-B829-FA1B9C41518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4" creationId="{0671A8AE-40A1-4631-A6B8-581AFF065482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5" creationId="{AB58EF07-17C2-48CF-ABB0-EEF1F17CB8F0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6" creationId="{AF2F604E-43BE-4DC3-B983-E071523364F8}"/>
          </ac:spMkLst>
        </pc:spChg>
        <pc:spChg chg="add del">
          <ac:chgData name="Fernando C Correa" userId="a08d7f3c16d54179" providerId="LiveId" clId="{20649838-E016-4F14-B833-D71429BBD211}" dt="2020-06-01T23:51:14.269" v="209" actId="26606"/>
          <ac:spMkLst>
            <pc:docMk/>
            <pc:sldMk cId="450903840" sldId="283"/>
            <ac:spMk id="27" creationId="{08C9B587-E65E-4B52-B37C-ABEBB6E87928}"/>
          </ac:spMkLst>
        </pc:spChg>
        <pc:picChg chg="add del mod">
          <ac:chgData name="Fernando C Correa" userId="a08d7f3c16d54179" providerId="LiveId" clId="{20649838-E016-4F14-B833-D71429BBD211}" dt="2020-06-01T23:51:22.948" v="217" actId="478"/>
          <ac:picMkLst>
            <pc:docMk/>
            <pc:sldMk cId="450903840" sldId="283"/>
            <ac:picMk id="5" creationId="{A68642D9-54AA-4FA7-98A7-BB650DB7B300}"/>
          </ac:picMkLst>
        </pc:picChg>
        <pc:picChg chg="add del mod">
          <ac:chgData name="Fernando C Correa" userId="a08d7f3c16d54179" providerId="LiveId" clId="{20649838-E016-4F14-B833-D71429BBD211}" dt="2020-06-01T23:51:16.589" v="211"/>
          <ac:picMkLst>
            <pc:docMk/>
            <pc:sldMk cId="450903840" sldId="283"/>
            <ac:picMk id="9" creationId="{12BAA701-64BC-4D1C-B13C-DA2556D3FED6}"/>
          </ac:picMkLst>
        </pc:picChg>
      </pc:sldChg>
      <pc:sldChg chg="ord">
        <pc:chgData name="Fernando C Correa" userId="a08d7f3c16d54179" providerId="LiveId" clId="{20649838-E016-4F14-B833-D71429BBD211}" dt="2020-06-01T23:40:10.832" v="2"/>
        <pc:sldMkLst>
          <pc:docMk/>
          <pc:sldMk cId="1290913563" sldId="286"/>
        </pc:sldMkLst>
      </pc:sldChg>
      <pc:sldChg chg="addSp delSp modSp mod">
        <pc:chgData name="Fernando C Correa" userId="a08d7f3c16d54179" providerId="LiveId" clId="{20649838-E016-4F14-B833-D71429BBD211}" dt="2020-06-01T23:44:14.304" v="15" actId="1076"/>
        <pc:sldMkLst>
          <pc:docMk/>
          <pc:sldMk cId="2582316661" sldId="287"/>
        </pc:sldMkLst>
        <pc:picChg chg="add mod modCrop">
          <ac:chgData name="Fernando C Correa" userId="a08d7f3c16d54179" providerId="LiveId" clId="{20649838-E016-4F14-B833-D71429BBD211}" dt="2020-06-01T23:44:14.304" v="15" actId="1076"/>
          <ac:picMkLst>
            <pc:docMk/>
            <pc:sldMk cId="2582316661" sldId="287"/>
            <ac:picMk id="4" creationId="{CE59E904-DE2E-44FD-8FAC-39DBA644EE5C}"/>
          </ac:picMkLst>
        </pc:picChg>
        <pc:picChg chg="del">
          <ac:chgData name="Fernando C Correa" userId="a08d7f3c16d54179" providerId="LiveId" clId="{20649838-E016-4F14-B833-D71429BBD211}" dt="2020-06-01T23:43:52.129" v="6" actId="478"/>
          <ac:picMkLst>
            <pc:docMk/>
            <pc:sldMk cId="2582316661" sldId="287"/>
            <ac:picMk id="11" creationId="{8A26527B-E660-4631-8F8A-852E2844DDC0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4:44.849" v="48" actId="1076"/>
        <pc:sldMkLst>
          <pc:docMk/>
          <pc:sldMk cId="1034810671" sldId="291"/>
        </pc:sldMkLst>
        <pc:spChg chg="mod">
          <ac:chgData name="Fernando C Correa" userId="a08d7f3c16d54179" providerId="LiveId" clId="{20649838-E016-4F14-B833-D71429BBD211}" dt="2020-06-01T23:44:37.002" v="44" actId="20577"/>
          <ac:spMkLst>
            <pc:docMk/>
            <pc:sldMk cId="1034810671" sldId="291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4:41.170" v="46" actId="478"/>
          <ac:picMkLst>
            <pc:docMk/>
            <pc:sldMk cId="1034810671" sldId="291"/>
            <ac:picMk id="4" creationId="{CE59E904-DE2E-44FD-8FAC-39DBA644EE5C}"/>
          </ac:picMkLst>
        </pc:picChg>
        <pc:picChg chg="add mod">
          <ac:chgData name="Fernando C Correa" userId="a08d7f3c16d54179" providerId="LiveId" clId="{20649838-E016-4F14-B833-D71429BBD211}" dt="2020-06-01T23:44:44.849" v="48" actId="1076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5:02.796" v="78" actId="1076"/>
        <pc:sldMkLst>
          <pc:docMk/>
          <pc:sldMk cId="1133719789" sldId="292"/>
        </pc:sldMkLst>
        <pc:spChg chg="mod">
          <ac:chgData name="Fernando C Correa" userId="a08d7f3c16d54179" providerId="LiveId" clId="{20649838-E016-4F14-B833-D71429BBD211}" dt="2020-06-01T23:44:56.908" v="74" actId="20577"/>
          <ac:spMkLst>
            <pc:docMk/>
            <pc:sldMk cId="1133719789" sldId="292"/>
            <ac:spMk id="2" creationId="{00000000-0000-0000-0000-000000000000}"/>
          </ac:spMkLst>
        </pc:spChg>
        <pc:picChg chg="del">
          <ac:chgData name="Fernando C Correa" userId="a08d7f3c16d54179" providerId="LiveId" clId="{20649838-E016-4F14-B833-D71429BBD211}" dt="2020-06-01T23:45:00.252" v="76" actId="478"/>
          <ac:picMkLst>
            <pc:docMk/>
            <pc:sldMk cId="1133719789" sldId="292"/>
            <ac:picMk id="8" creationId="{3968D855-CD48-4E97-8B57-CF08A2ABD60F}"/>
          </ac:picMkLst>
        </pc:picChg>
        <pc:picChg chg="add mod">
          <ac:chgData name="Fernando C Correa" userId="a08d7f3c16d54179" providerId="LiveId" clId="{20649838-E016-4F14-B833-D71429BBD211}" dt="2020-06-01T23:45:02.796" v="78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add mod ord">
        <pc:chgData name="Fernando C Correa" userId="a08d7f3c16d54179" providerId="LiveId" clId="{20649838-E016-4F14-B833-D71429BBD211}" dt="2020-06-01T23:46:18.394" v="158" actId="1076"/>
        <pc:sldMkLst>
          <pc:docMk/>
          <pc:sldMk cId="2022502932" sldId="293"/>
        </pc:sldMkLst>
        <pc:spChg chg="mod">
          <ac:chgData name="Fernando C Correa" userId="a08d7f3c16d54179" providerId="LiveId" clId="{20649838-E016-4F14-B833-D71429BBD211}" dt="2020-06-01T23:46:11.430" v="155" actId="20577"/>
          <ac:spMkLst>
            <pc:docMk/>
            <pc:sldMk cId="2022502932" sldId="293"/>
            <ac:spMk id="2" creationId="{00000000-0000-0000-0000-00000000000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6" creationId="{4A3D8031-17D2-483B-9165-90F4DE2D70F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19" creationId="{68F6DEB3-70A3-4BF4-8B2D-6E1AB8177828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4" creationId="{BC17027F-7803-4FE3-8399-202BED3AB6D0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8" creationId="{BC469A77-A7EE-4CB4-8E4C-DCC050D57D62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29" creationId="{DD4324BD-4086-4848-9198-B77789BF3807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3" creationId="{B543B89B-768B-47EC-BB9F-C055536C22B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4" creationId="{DD72A077-704A-416F-8E83-896431DAA8E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8" creationId="{A8D955FA-2077-4EB9-8FEF-F1D2DBDBD31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39" creationId="{36980488-C9AD-44BF-9DF1-A2E4AD27E7BB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3" creationId="{5F832CFE-E431-4561-9E35-78F733771B06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4" creationId="{29CC72C0-3F4C-4C49-A359-4F0F44E6798A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5" creationId="{07B75210-3294-4AF0-8C9E-3C4AA843D05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49" creationId="{53BFE470-B5B2-485F-94CA-535C8684DD5F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1" creationId="{6D9F163E-A50B-4064-A51A-092F7651CD2E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4" creationId="{3C0FED55-D186-4E30-B046-59F8924FC9CC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5" creationId="{2613465B-707B-4386-8895-2631B29F537D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58" creationId="{6B8346BA-BDA4-4050-ABFE-92CA319CE764}"/>
          </ac:spMkLst>
        </pc:spChg>
        <pc:spChg chg="mod">
          <ac:chgData name="Fernando C Correa" userId="a08d7f3c16d54179" providerId="LiveId" clId="{20649838-E016-4F14-B833-D71429BBD211}" dt="2020-06-01T23:46:02.204" v="138" actId="1076"/>
          <ac:spMkLst>
            <pc:docMk/>
            <pc:sldMk cId="2022502932" sldId="293"/>
            <ac:spMk id="60" creationId="{C788DE36-5E28-434C-A4CA-E519F0A2B096}"/>
          </ac:spMkLst>
        </pc:spChg>
        <pc:grpChg chg="add del mod">
          <ac:chgData name="Fernando C Correa" userId="a08d7f3c16d54179" providerId="LiveId" clId="{20649838-E016-4F14-B833-D71429BBD211}" dt="2020-06-01T23:46:13.762" v="156" actId="478"/>
          <ac:grpSpMkLst>
            <pc:docMk/>
            <pc:sldMk cId="2022502932" sldId="293"/>
            <ac:grpSpMk id="15" creationId="{E9FF7A15-42E9-4313-8D04-09D0569D0196}"/>
          </ac:grpSpMkLst>
        </pc:grpChg>
        <pc:picChg chg="add del mod">
          <ac:chgData name="Fernando C Correa" userId="a08d7f3c16d54179" providerId="LiveId" clId="{20649838-E016-4F14-B833-D71429BBD211}" dt="2020-06-01T23:45:38.609" v="117" actId="478"/>
          <ac:picMkLst>
            <pc:docMk/>
            <pc:sldMk cId="2022502932" sldId="293"/>
            <ac:picMk id="8" creationId="{F57F7578-876D-417C-8950-659CF2829DCC}"/>
          </ac:picMkLst>
        </pc:picChg>
        <pc:picChg chg="del">
          <ac:chgData name="Fernando C Correa" userId="a08d7f3c16d54179" providerId="LiveId" clId="{20649838-E016-4F14-B833-D71429BBD211}" dt="2020-06-01T23:45:16.168" v="105" actId="478"/>
          <ac:picMkLst>
            <pc:docMk/>
            <pc:sldMk cId="2022502932" sldId="293"/>
            <ac:picMk id="9" creationId="{1F8FFC06-1BCE-4133-BFC4-47909DC42705}"/>
          </ac:picMkLst>
        </pc:picChg>
        <pc:picChg chg="add del mod">
          <ac:chgData name="Fernando C Correa" userId="a08d7f3c16d54179" providerId="LiveId" clId="{20649838-E016-4F14-B833-D71429BBD211}" dt="2020-06-01T23:45:52.304" v="136" actId="478"/>
          <ac:picMkLst>
            <pc:docMk/>
            <pc:sldMk cId="2022502932" sldId="293"/>
            <ac:picMk id="11" creationId="{5E5FFD33-0256-424A-8BC7-4179A52A21E0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7" creationId="{CEA00F93-F7D1-48DB-983F-C5A172708295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18" creationId="{C97D3599-BEA4-4B66-B383-661ADB6AFFC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5" creationId="{92D307E8-D7FA-41EF-B88B-ABB1B5B5905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6" creationId="{8C063EEA-A4C4-40B6-B976-B9608C85BCC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27" creationId="{38044D53-D848-432F-88E7-6074D70B6F5B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0" creationId="{ECAA8794-23CE-4539-B7E6-2F7FCCFE38F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1" creationId="{BA9A953B-A980-40BD-B59E-2615134A7AB1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2" creationId="{2951D1B2-EB8E-48A1-ACCC-5C3BFD1425D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5" creationId="{8AB0039D-F8B3-420E-8227-F47D2BEBA60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6" creationId="{A281C559-BA3E-41D0-BF49-F6B298074A3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37" creationId="{6583B8BD-B6B5-4387-BE17-995C748EA80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0" creationId="{64ACA727-5796-4D15-BB85-8C3E8D82689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1" creationId="{03C4FAAE-CD60-40D1-A85C-5317DB3FBD06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2" creationId="{DC4B6FCE-B796-4592-8B3D-5015D9E7CFA4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6" creationId="{734B15F5-445F-4B51-AB61-6A15B7389B1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7" creationId="{C4280094-0DF8-42AD-A3C0-637B340633D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48" creationId="{5666F17B-10F4-4143-BB41-AED60D3AD81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0" creationId="{B60F9C1F-22B8-416F-8FE3-5CE644519419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2" creationId="{BAB8CD45-7511-4C73-AA48-C8281F2E0A3C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3" creationId="{FA07CA02-463C-4AF8-8906-77C7CABADC4E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6" creationId="{31FBB08B-7667-4E85-B518-97CE8E16E6AA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7" creationId="{EE6D6132-A431-4A02-A427-9CE4145E3BDD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59" creationId="{DD63712A-C03D-4F8C-BF84-89CEAB612CF7}"/>
          </ac:picMkLst>
        </pc:picChg>
        <pc:picChg chg="mod">
          <ac:chgData name="Fernando C Correa" userId="a08d7f3c16d54179" providerId="LiveId" clId="{20649838-E016-4F14-B833-D71429BBD211}" dt="2020-06-01T23:46:02.204" v="138" actId="1076"/>
          <ac:picMkLst>
            <pc:docMk/>
            <pc:sldMk cId="2022502932" sldId="293"/>
            <ac:picMk id="61" creationId="{6FA2A99A-D947-4B1F-A5C1-8FDF6DC5EC8D}"/>
          </ac:picMkLst>
        </pc:picChg>
        <pc:picChg chg="add mod">
          <ac:chgData name="Fernando C Correa" userId="a08d7f3c16d54179" providerId="LiveId" clId="{20649838-E016-4F14-B833-D71429BBD211}" dt="2020-06-01T23:46:18.394" v="158" actId="1076"/>
          <ac:picMkLst>
            <pc:docMk/>
            <pc:sldMk cId="2022502932" sldId="293"/>
            <ac:picMk id="62" creationId="{BCC4C255-968A-4BC3-A955-63028576C8DF}"/>
          </ac:picMkLst>
        </pc:pic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0" creationId="{998EDA69-6C46-47A3-930F-B1430385C2AE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1" creationId="{A3197A14-BF0B-4428-B5BA-ACECF64C5380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2" creationId="{3DB8BF4F-5A09-46EC-84F2-422FA9BDD61F}"/>
          </ac:cxnSpMkLst>
        </pc:cxnChg>
        <pc:cxnChg chg="mod">
          <ac:chgData name="Fernando C Correa" userId="a08d7f3c16d54179" providerId="LiveId" clId="{20649838-E016-4F14-B833-D71429BBD211}" dt="2020-06-01T23:46:02.204" v="138" actId="1076"/>
          <ac:cxnSpMkLst>
            <pc:docMk/>
            <pc:sldMk cId="2022502932" sldId="293"/>
            <ac:cxnSpMk id="23" creationId="{ADCB89AA-7FF1-4CB6-B761-542025321EAD}"/>
          </ac:cxnSpMkLst>
        </pc:cxnChg>
      </pc:sldChg>
      <pc:sldChg chg="add">
        <pc:chgData name="Fernando C Correa" userId="a08d7f3c16d54179" providerId="LiveId" clId="{20649838-E016-4F14-B833-D71429BBD211}" dt="2020-06-01T23:45:29.411" v="110"/>
        <pc:sldMkLst>
          <pc:docMk/>
          <pc:sldMk cId="3697814180" sldId="294"/>
        </pc:sldMkLst>
      </pc:sldChg>
      <pc:sldChg chg="add">
        <pc:chgData name="Fernando C Correa" userId="a08d7f3c16d54179" providerId="LiveId" clId="{20649838-E016-4F14-B833-D71429BBD211}" dt="2020-06-01T23:45:45.034" v="121"/>
        <pc:sldMkLst>
          <pc:docMk/>
          <pc:sldMk cId="244390866" sldId="295"/>
        </pc:sldMkLst>
      </pc:sldChg>
      <pc:sldChg chg="add">
        <pc:chgData name="Fernando C Correa" userId="a08d7f3c16d54179" providerId="LiveId" clId="{20649838-E016-4F14-B833-D71429BBD211}" dt="2020-06-01T23:46:05.247" v="140"/>
        <pc:sldMkLst>
          <pc:docMk/>
          <pc:sldMk cId="2602158399" sldId="296"/>
        </pc:sldMkLst>
      </pc:sldChg>
      <pc:sldChg chg="modSp add mod">
        <pc:chgData name="Fernando C Correa" userId="a08d7f3c16d54179" providerId="LiveId" clId="{20649838-E016-4F14-B833-D71429BBD211}" dt="2020-06-02T00:00:51.166" v="322" actId="1038"/>
        <pc:sldMkLst>
          <pc:docMk/>
          <pc:sldMk cId="903407908" sldId="297"/>
        </pc:sldMkLst>
        <pc:graphicFrameChg chg="mod">
          <ac:chgData name="Fernando C Correa" userId="a08d7f3c16d54179" providerId="LiveId" clId="{20649838-E016-4F14-B833-D71429BBD211}" dt="2020-06-01T23:59:00.392" v="305" actId="1037"/>
          <ac:graphicFrameMkLst>
            <pc:docMk/>
            <pc:sldMk cId="903407908" sldId="297"/>
            <ac:graphicFrameMk id="11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48.544" v="315" actId="1037"/>
          <ac:graphicFrameMkLst>
            <pc:docMk/>
            <pc:sldMk cId="903407908" sldId="297"/>
            <ac:graphicFrameMk id="15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1T23:59:30.044" v="311" actId="1038"/>
          <ac:graphicFrameMkLst>
            <pc:docMk/>
            <pc:sldMk cId="903407908" sldId="297"/>
            <ac:graphicFrameMk id="16" creationId="{00000000-0000-0000-0000-000000000000}"/>
          </ac:graphicFrameMkLst>
        </pc:graphicFrameChg>
        <pc:graphicFrameChg chg="mod">
          <ac:chgData name="Fernando C Correa" userId="a08d7f3c16d54179" providerId="LiveId" clId="{20649838-E016-4F14-B833-D71429BBD211}" dt="2020-06-02T00:00:51.166" v="322" actId="1038"/>
          <ac:graphicFrameMkLst>
            <pc:docMk/>
            <pc:sldMk cId="903407908" sldId="297"/>
            <ac:graphicFrameMk id="17" creationId="{00000000-0000-0000-0000-000000000000}"/>
          </ac:graphicFrameMkLst>
        </pc:graphicFrameChg>
      </pc:sldChg>
      <pc:sldChg chg="add">
        <pc:chgData name="Fernando C Correa" userId="a08d7f3c16d54179" providerId="LiveId" clId="{20649838-E016-4F14-B833-D71429BBD211}" dt="2020-06-01T23:56:44.994" v="294"/>
        <pc:sldMkLst>
          <pc:docMk/>
          <pc:sldMk cId="1350499800" sldId="298"/>
        </pc:sldMkLst>
      </pc:sldChg>
    </pc:docChg>
  </pc:docChgLst>
  <pc:docChgLst>
    <pc:chgData name="Fernando C Correa" userId="a08d7f3c16d54179" providerId="LiveId" clId="{DAECEB32-C126-44A1-B729-3AADB1682972}"/>
    <pc:docChg chg="undo custSel addSld delSld modSld sldOrd">
      <pc:chgData name="Fernando C Correa" userId="a08d7f3c16d54179" providerId="LiveId" clId="{DAECEB32-C126-44A1-B729-3AADB1682972}" dt="2020-06-18T22:40:15.195" v="2142"/>
      <pc:docMkLst>
        <pc:docMk/>
      </pc:docMkLst>
      <pc:sldChg chg="addSp modSp add del mod modAnim">
        <pc:chgData name="Fernando C Correa" userId="a08d7f3c16d54179" providerId="LiveId" clId="{DAECEB32-C126-44A1-B729-3AADB1682972}" dt="2020-06-16T23:52:25.126" v="657" actId="2696"/>
        <pc:sldMkLst>
          <pc:docMk/>
          <pc:sldMk cId="0" sldId="264"/>
        </pc:sldMkLst>
        <pc:picChg chg="mod">
          <ac:chgData name="Fernando C Correa" userId="a08d7f3c16d54179" providerId="LiveId" clId="{DAECEB32-C126-44A1-B729-3AADB1682972}" dt="2020-06-16T23:46:48.244" v="546" actId="1076"/>
          <ac:picMkLst>
            <pc:docMk/>
            <pc:sldMk cId="0" sldId="264"/>
            <ac:picMk id="4" creationId="{00000000-0000-0000-0000-000000000000}"/>
          </ac:picMkLst>
        </pc:picChg>
        <pc:picChg chg="add mod">
          <ac:chgData name="Fernando C Correa" userId="a08d7f3c16d54179" providerId="LiveId" clId="{DAECEB32-C126-44A1-B729-3AADB1682972}" dt="2020-06-16T23:47:48.346" v="552" actId="1076"/>
          <ac:picMkLst>
            <pc:docMk/>
            <pc:sldMk cId="0" sldId="264"/>
            <ac:picMk id="5" creationId="{7A65702D-88BF-4DBA-9323-920BA15A8173}"/>
          </ac:picMkLst>
        </pc:picChg>
      </pc:sldChg>
      <pc:sldChg chg="addSp modSp mod modAnim">
        <pc:chgData name="Fernando C Correa" userId="a08d7f3c16d54179" providerId="LiveId" clId="{DAECEB32-C126-44A1-B729-3AADB1682972}" dt="2020-06-17T02:53:24.961" v="2059" actId="1076"/>
        <pc:sldMkLst>
          <pc:docMk/>
          <pc:sldMk cId="3542761506" sldId="281"/>
        </pc:sldMkLst>
        <pc:spChg chg="mod">
          <ac:chgData name="Fernando C Correa" userId="a08d7f3c16d54179" providerId="LiveId" clId="{DAECEB32-C126-44A1-B729-3AADB1682972}" dt="2020-06-17T02:52:36.148" v="1960" actId="20577"/>
          <ac:spMkLst>
            <pc:docMk/>
            <pc:sldMk cId="3542761506" sldId="281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52:39.799" v="1968" actId="20577"/>
          <ac:spMkLst>
            <pc:docMk/>
            <pc:sldMk cId="3542761506" sldId="281"/>
            <ac:spMk id="11" creationId="{F6860C7B-45AB-4527-8D46-334216B4FAC7}"/>
          </ac:spMkLst>
        </pc:spChg>
        <pc:spChg chg="add mod">
          <ac:chgData name="Fernando C Correa" userId="a08d7f3c16d54179" providerId="LiveId" clId="{DAECEB32-C126-44A1-B729-3AADB1682972}" dt="2020-06-17T02:53:24.961" v="2059" actId="1076"/>
          <ac:spMkLst>
            <pc:docMk/>
            <pc:sldMk cId="3542761506" sldId="281"/>
            <ac:spMk id="15" creationId="{DF55296A-B4B1-4455-AEC8-E88599BF720B}"/>
          </ac:spMkLst>
        </pc:spChg>
        <pc:spChg chg="add mod">
          <ac:chgData name="Fernando C Correa" userId="a08d7f3c16d54179" providerId="LiveId" clId="{DAECEB32-C126-44A1-B729-3AADB1682972}" dt="2020-06-17T02:53:24.961" v="2059" actId="1076"/>
          <ac:spMkLst>
            <pc:docMk/>
            <pc:sldMk cId="3542761506" sldId="281"/>
            <ac:spMk id="16" creationId="{3CA46EF6-3532-4FFA-BE31-84EB0DB00941}"/>
          </ac:spMkLst>
        </pc:spChg>
      </pc:sldChg>
      <pc:sldChg chg="addSp delSp modSp del mod">
        <pc:chgData name="Fernando C Correa" userId="a08d7f3c16d54179" providerId="LiveId" clId="{DAECEB32-C126-44A1-B729-3AADB1682972}" dt="2020-06-17T01:22:07.612" v="1067" actId="47"/>
        <pc:sldMkLst>
          <pc:docMk/>
          <pc:sldMk cId="1290913563" sldId="286"/>
        </pc:sldMkLst>
        <pc:spChg chg="mod">
          <ac:chgData name="Fernando C Correa" userId="a08d7f3c16d54179" providerId="LiveId" clId="{DAECEB32-C126-44A1-B729-3AADB1682972}" dt="2020-06-17T01:05:30.054" v="915" actId="20577"/>
          <ac:spMkLst>
            <pc:docMk/>
            <pc:sldMk cId="1290913563" sldId="286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21:19.096" v="1065"/>
          <ac:spMkLst>
            <pc:docMk/>
            <pc:sldMk cId="1290913563" sldId="286"/>
            <ac:spMk id="3" creationId="{ADC9990C-DB22-4C9E-AE0D-AFC17340A299}"/>
          </ac:spMkLst>
        </pc:spChg>
        <pc:spChg chg="add del mod">
          <ac:chgData name="Fernando C Correa" userId="a08d7f3c16d54179" providerId="LiveId" clId="{DAECEB32-C126-44A1-B729-3AADB1682972}" dt="2020-06-17T01:21:12.474" v="1053" actId="478"/>
          <ac:spMkLst>
            <pc:docMk/>
            <pc:sldMk cId="1290913563" sldId="286"/>
            <ac:spMk id="6" creationId="{C0FFF3D3-78AB-4F03-AEA3-F792F1C928B1}"/>
          </ac:spMkLst>
        </pc:spChg>
        <pc:spChg chg="add mod">
          <ac:chgData name="Fernando C Correa" userId="a08d7f3c16d54179" providerId="LiveId" clId="{DAECEB32-C126-44A1-B729-3AADB1682972}" dt="2020-06-17T01:06:31.961" v="950" actId="20577"/>
          <ac:spMkLst>
            <pc:docMk/>
            <pc:sldMk cId="1290913563" sldId="286"/>
            <ac:spMk id="10" creationId="{82A90620-2111-419C-8CC8-504DF323835F}"/>
          </ac:spMkLst>
        </pc:spChg>
        <pc:picChg chg="add del mod modCrop">
          <ac:chgData name="Fernando C Correa" userId="a08d7f3c16d54179" providerId="LiveId" clId="{DAECEB32-C126-44A1-B729-3AADB1682972}" dt="2020-06-17T01:21:15.701" v="1059" actId="478"/>
          <ac:picMkLst>
            <pc:docMk/>
            <pc:sldMk cId="1290913563" sldId="286"/>
            <ac:picMk id="4" creationId="{D4BB69D1-B7D1-40C5-AD81-DECBEAAE5E0F}"/>
          </ac:picMkLst>
        </pc:picChg>
        <pc:picChg chg="add del mod">
          <ac:chgData name="Fernando C Correa" userId="a08d7f3c16d54179" providerId="LiveId" clId="{DAECEB32-C126-44A1-B729-3AADB1682972}" dt="2020-06-17T01:21:15.296" v="1058"/>
          <ac:picMkLst>
            <pc:docMk/>
            <pc:sldMk cId="1290913563" sldId="286"/>
            <ac:picMk id="5" creationId="{FBACC7CA-267A-4720-8553-65FD46F1C96F}"/>
          </ac:picMkLst>
        </pc:picChg>
        <pc:picChg chg="add del mod">
          <ac:chgData name="Fernando C Correa" userId="a08d7f3c16d54179" providerId="LiveId" clId="{DAECEB32-C126-44A1-B729-3AADB1682972}" dt="2020-06-17T01:21:11.925" v="1052" actId="478"/>
          <ac:picMkLst>
            <pc:docMk/>
            <pc:sldMk cId="1290913563" sldId="286"/>
            <ac:picMk id="11" creationId="{8F1A4823-8682-41E7-A5C1-1ABA20505B18}"/>
          </ac:picMkLst>
        </pc:picChg>
        <pc:picChg chg="del">
          <ac:chgData name="Fernando C Correa" userId="a08d7f3c16d54179" providerId="LiveId" clId="{DAECEB32-C126-44A1-B729-3AADB1682972}" dt="2020-06-17T01:14:20.251" v="981" actId="478"/>
          <ac:picMkLst>
            <pc:docMk/>
            <pc:sldMk cId="1290913563" sldId="286"/>
            <ac:picMk id="15" creationId="{4E3D15D1-6C66-4859-8D2D-7DECB3E481F5}"/>
          </ac:picMkLst>
        </pc:picChg>
      </pc:sldChg>
      <pc:sldChg chg="addSp delSp modSp mod ord modAnim">
        <pc:chgData name="Fernando C Correa" userId="a08d7f3c16d54179" providerId="LiveId" clId="{DAECEB32-C126-44A1-B729-3AADB1682972}" dt="2020-06-18T22:39:20.964" v="2135"/>
        <pc:sldMkLst>
          <pc:docMk/>
          <pc:sldMk cId="2582316661" sldId="287"/>
        </pc:sldMkLst>
        <pc:spChg chg="mod">
          <ac:chgData name="Fernando C Correa" userId="a08d7f3c16d54179" providerId="LiveId" clId="{DAECEB32-C126-44A1-B729-3AADB1682972}" dt="2020-06-17T02:17:43.528" v="1489" actId="20577"/>
          <ac:spMkLst>
            <pc:docMk/>
            <pc:sldMk cId="2582316661" sldId="287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00:22.837" v="881" actId="403"/>
          <ac:spMkLst>
            <pc:docMk/>
            <pc:sldMk cId="2582316661" sldId="287"/>
            <ac:spMk id="3" creationId="{19035CAF-1C8B-4AE3-8033-3A58E61E6860}"/>
          </ac:spMkLst>
        </pc:spChg>
        <pc:spChg chg="add mod">
          <ac:chgData name="Fernando C Correa" userId="a08d7f3c16d54179" providerId="LiveId" clId="{DAECEB32-C126-44A1-B729-3AADB1682972}" dt="2020-06-17T00:58:47.618" v="865" actId="1035"/>
          <ac:spMkLst>
            <pc:docMk/>
            <pc:sldMk cId="2582316661" sldId="287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0:58:30.837" v="861" actId="1076"/>
          <ac:spMkLst>
            <pc:docMk/>
            <pc:sldMk cId="2582316661" sldId="287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06.350" v="1511" actId="20577"/>
          <ac:spMkLst>
            <pc:docMk/>
            <pc:sldMk cId="2582316661" sldId="287"/>
            <ac:spMk id="15" creationId="{C818B3F3-69A1-4565-9EAF-104558DDDC7F}"/>
          </ac:spMkLst>
        </pc:spChg>
        <pc:spChg chg="add del mod">
          <ac:chgData name="Fernando C Correa" userId="a08d7f3c16d54179" providerId="LiveId" clId="{DAECEB32-C126-44A1-B729-3AADB1682972}" dt="2020-06-17T02:26:13.430" v="1685" actId="478"/>
          <ac:spMkLst>
            <pc:docMk/>
            <pc:sldMk cId="2582316661" sldId="287"/>
            <ac:spMk id="16" creationId="{B04DD2A7-5F80-4014-B800-C1E90F6A5FFE}"/>
          </ac:spMkLst>
        </pc:spChg>
        <pc:spChg chg="add mod">
          <ac:chgData name="Fernando C Correa" userId="a08d7f3c16d54179" providerId="LiveId" clId="{DAECEB32-C126-44A1-B729-3AADB1682972}" dt="2020-06-17T02:26:13.715" v="1686"/>
          <ac:spMkLst>
            <pc:docMk/>
            <pc:sldMk cId="2582316661" sldId="287"/>
            <ac:spMk id="17" creationId="{114594CB-68F1-49C6-9921-056A0B010C8E}"/>
          </ac:spMkLst>
        </pc:spChg>
        <pc:picChg chg="mod">
          <ac:chgData name="Fernando C Correa" userId="a08d7f3c16d54179" providerId="LiveId" clId="{DAECEB32-C126-44A1-B729-3AADB1682972}" dt="2020-06-17T01:01:31.102" v="891" actId="1076"/>
          <ac:picMkLst>
            <pc:docMk/>
            <pc:sldMk cId="2582316661" sldId="287"/>
            <ac:picMk id="4" creationId="{CE59E904-DE2E-44FD-8FAC-39DBA644EE5C}"/>
          </ac:picMkLst>
        </pc:picChg>
      </pc:sldChg>
      <pc:sldChg chg="del ord">
        <pc:chgData name="Fernando C Correa" userId="a08d7f3c16d54179" providerId="LiveId" clId="{DAECEB32-C126-44A1-B729-3AADB1682972}" dt="2020-06-17T01:02:49.942" v="893" actId="47"/>
        <pc:sldMkLst>
          <pc:docMk/>
          <pc:sldMk cId="4264086694" sldId="288"/>
        </pc:sldMkLst>
      </pc:sldChg>
      <pc:sldChg chg="addSp modSp mod ord modAnim">
        <pc:chgData name="Fernando C Correa" userId="a08d7f3c16d54179" providerId="LiveId" clId="{DAECEB32-C126-44A1-B729-3AADB1682972}" dt="2020-06-17T02:43:04.844" v="1943"/>
        <pc:sldMkLst>
          <pc:docMk/>
          <pc:sldMk cId="1295663715" sldId="289"/>
        </pc:sldMkLst>
        <pc:spChg chg="mod">
          <ac:chgData name="Fernando C Correa" userId="a08d7f3c16d54179" providerId="LiveId" clId="{DAECEB32-C126-44A1-B729-3AADB1682972}" dt="2020-06-17T02:34:03.691" v="1771"/>
          <ac:spMkLst>
            <pc:docMk/>
            <pc:sldMk cId="1295663715" sldId="28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8" creationId="{348AA170-19B8-4A63-90A8-909245589B0D}"/>
          </ac:spMkLst>
        </pc:spChg>
        <pc:spChg chg="add mod">
          <ac:chgData name="Fernando C Correa" userId="a08d7f3c16d54179" providerId="LiveId" clId="{DAECEB32-C126-44A1-B729-3AADB1682972}" dt="2020-06-17T02:41:29.637" v="1918" actId="14861"/>
          <ac:spMkLst>
            <pc:docMk/>
            <pc:sldMk cId="1295663715" sldId="289"/>
            <ac:spMk id="9" creationId="{6F8FD17E-2A3E-4994-BB19-C36F5C73DAF1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5" creationId="{E01DF4B4-465C-4836-823C-8ACF07B4A04E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6" creationId="{E7C95CF2-0E96-45FD-84F0-F8B4B80A1B9D}"/>
          </ac:spMkLst>
        </pc:spChg>
        <pc:spChg chg="add mod">
          <ac:chgData name="Fernando C Correa" userId="a08d7f3c16d54179" providerId="LiveId" clId="{DAECEB32-C126-44A1-B729-3AADB1682972}" dt="2020-06-17T02:41:16.250" v="1915"/>
          <ac:spMkLst>
            <pc:docMk/>
            <pc:sldMk cId="1295663715" sldId="289"/>
            <ac:spMk id="17" creationId="{4761BB05-E8FC-4963-83D4-851EAED86DFA}"/>
          </ac:spMkLst>
        </pc:spChg>
        <pc:spChg chg="add mod">
          <ac:chgData name="Fernando C Correa" userId="a08d7f3c16d54179" providerId="LiveId" clId="{DAECEB32-C126-44A1-B729-3AADB1682972}" dt="2020-06-17T02:41:37.094" v="1921" actId="1035"/>
          <ac:spMkLst>
            <pc:docMk/>
            <pc:sldMk cId="1295663715" sldId="289"/>
            <ac:spMk id="18" creationId="{DA8A93A9-B515-40BF-A842-1BA9BACDDF03}"/>
          </ac:spMkLst>
        </pc:spChg>
        <pc:picChg chg="mod">
          <ac:chgData name="Fernando C Correa" userId="a08d7f3c16d54179" providerId="LiveId" clId="{DAECEB32-C126-44A1-B729-3AADB1682972}" dt="2020-06-17T02:35:39.226" v="1829" actId="1076"/>
          <ac:picMkLst>
            <pc:docMk/>
            <pc:sldMk cId="1295663715" sldId="289"/>
            <ac:picMk id="11" creationId="{D1E3D129-AEE4-4620-B9D7-636720389400}"/>
          </ac:picMkLst>
        </pc:picChg>
      </pc:sldChg>
      <pc:sldChg chg="addSp delSp modSp mod modAnim">
        <pc:chgData name="Fernando C Correa" userId="a08d7f3c16d54179" providerId="LiveId" clId="{DAECEB32-C126-44A1-B729-3AADB1682972}" dt="2020-06-17T02:31:00.021" v="1747"/>
        <pc:sldMkLst>
          <pc:docMk/>
          <pc:sldMk cId="1001627628" sldId="290"/>
        </pc:sldMkLst>
        <pc:spChg chg="mod">
          <ac:chgData name="Fernando C Correa" userId="a08d7f3c16d54179" providerId="LiveId" clId="{DAECEB32-C126-44A1-B729-3AADB1682972}" dt="2020-06-17T02:19:14.312" v="1534" actId="20577"/>
          <ac:spMkLst>
            <pc:docMk/>
            <pc:sldMk cId="1001627628" sldId="29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23:21.750" v="1649" actId="14861"/>
          <ac:spMkLst>
            <pc:docMk/>
            <pc:sldMk cId="1001627628" sldId="290"/>
            <ac:spMk id="16" creationId="{EF23E5A8-6F84-4594-8BB9-57898F4F956C}"/>
          </ac:spMkLst>
        </pc:spChg>
        <pc:spChg chg="add mod">
          <ac:chgData name="Fernando C Correa" userId="a08d7f3c16d54179" providerId="LiveId" clId="{DAECEB32-C126-44A1-B729-3AADB1682972}" dt="2020-06-17T02:22:47.598" v="1605" actId="1076"/>
          <ac:spMkLst>
            <pc:docMk/>
            <pc:sldMk cId="1001627628" sldId="290"/>
            <ac:spMk id="17" creationId="{58B8F891-5766-456B-A822-47FAD62143AD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8" creationId="{E72E18B1-BBBF-45A0-994C-3F38AD146859}"/>
          </ac:spMkLst>
        </pc:spChg>
        <pc:spChg chg="add mod">
          <ac:chgData name="Fernando C Correa" userId="a08d7f3c16d54179" providerId="LiveId" clId="{DAECEB32-C126-44A1-B729-3AADB1682972}" dt="2020-06-17T02:22:23.553" v="1601"/>
          <ac:spMkLst>
            <pc:docMk/>
            <pc:sldMk cId="1001627628" sldId="290"/>
            <ac:spMk id="19" creationId="{CA019AD7-4970-43AB-9C11-F7BD91047774}"/>
          </ac:spMkLst>
        </pc:spChg>
        <pc:spChg chg="add del mod">
          <ac:chgData name="Fernando C Correa" userId="a08d7f3c16d54179" providerId="LiveId" clId="{DAECEB32-C126-44A1-B729-3AADB1682972}" dt="2020-06-17T02:26:25.679" v="1691" actId="478"/>
          <ac:spMkLst>
            <pc:docMk/>
            <pc:sldMk cId="1001627628" sldId="290"/>
            <ac:spMk id="20" creationId="{80FF1167-5AFF-4BE3-B1C1-D4B299D491F8}"/>
          </ac:spMkLst>
        </pc:spChg>
        <pc:spChg chg="add mod">
          <ac:chgData name="Fernando C Correa" userId="a08d7f3c16d54179" providerId="LiveId" clId="{DAECEB32-C126-44A1-B729-3AADB1682972}" dt="2020-06-17T02:26:32.360" v="1693" actId="14861"/>
          <ac:spMkLst>
            <pc:docMk/>
            <pc:sldMk cId="1001627628" sldId="290"/>
            <ac:spMk id="21" creationId="{4FCE83B2-ED4D-4145-A0B8-FA43DCFD9FFE}"/>
          </ac:spMkLst>
        </pc:spChg>
        <pc:grpChg chg="add del mod">
          <ac:chgData name="Fernando C Correa" userId="a08d7f3c16d54179" providerId="LiveId" clId="{DAECEB32-C126-44A1-B729-3AADB1682972}" dt="2020-06-17T02:20:13.041" v="1553" actId="165"/>
          <ac:grpSpMkLst>
            <pc:docMk/>
            <pc:sldMk cId="1001627628" sldId="290"/>
            <ac:grpSpMk id="3" creationId="{FE4DA8BA-FBC5-45F0-9417-7339509D2D96}"/>
          </ac:grpSpMkLst>
        </pc:grpChg>
        <pc:grpChg chg="add mod">
          <ac:chgData name="Fernando C Correa" userId="a08d7f3c16d54179" providerId="LiveId" clId="{DAECEB32-C126-44A1-B729-3AADB1682972}" dt="2020-06-17T02:29:42.855" v="1732" actId="1076"/>
          <ac:grpSpMkLst>
            <pc:docMk/>
            <pc:sldMk cId="1001627628" sldId="290"/>
            <ac:grpSpMk id="5" creationId="{47A4E389-A66A-4606-888E-8E12D8DD919F}"/>
          </ac:grpSpMkLst>
        </pc:grpChg>
        <pc:grpChg chg="del">
          <ac:chgData name="Fernando C Correa" userId="a08d7f3c16d54179" providerId="LiveId" clId="{DAECEB32-C126-44A1-B729-3AADB1682972}" dt="2020-06-16T20:51:12.389" v="127" actId="478"/>
          <ac:grpSpMkLst>
            <pc:docMk/>
            <pc:sldMk cId="1001627628" sldId="290"/>
            <ac:grpSpMk id="11" creationId="{E4EA4F72-EFE3-4F09-A7E7-6AABF9ABBF18}"/>
          </ac:grpSpMkLst>
        </pc:grpChg>
        <pc:picChg chg="add del">
          <ac:chgData name="Fernando C Correa" userId="a08d7f3c16d54179" providerId="LiveId" clId="{DAECEB32-C126-44A1-B729-3AADB1682972}" dt="2020-06-16T20:48:49.865" v="96"/>
          <ac:picMkLst>
            <pc:docMk/>
            <pc:sldMk cId="1001627628" sldId="290"/>
            <ac:picMk id="3" creationId="{2CEEE7BF-8D17-4379-AAED-E345EDE50F01}"/>
          </ac:picMkLst>
        </pc:picChg>
        <pc:picChg chg="add del mod topLvl">
          <ac:chgData name="Fernando C Correa" userId="a08d7f3c16d54179" providerId="LiveId" clId="{DAECEB32-C126-44A1-B729-3AADB1682972}" dt="2020-06-17T02:29:21.906" v="1725" actId="478"/>
          <ac:picMkLst>
            <pc:docMk/>
            <pc:sldMk cId="1001627628" sldId="290"/>
            <ac:picMk id="4" creationId="{EF1B15BB-D535-47AA-9FA1-D1125164EE2C}"/>
          </ac:picMkLst>
        </pc:picChg>
        <pc:picChg chg="add del">
          <ac:chgData name="Fernando C Correa" userId="a08d7f3c16d54179" providerId="LiveId" clId="{DAECEB32-C126-44A1-B729-3AADB1682972}" dt="2020-06-16T20:50:12.803" v="108"/>
          <ac:picMkLst>
            <pc:docMk/>
            <pc:sldMk cId="1001627628" sldId="290"/>
            <ac:picMk id="5" creationId="{57B42D8F-8F08-4DDC-B52B-83270FC6B39C}"/>
          </ac:picMkLst>
        </pc:picChg>
        <pc:picChg chg="add del mod topLvl">
          <ac:chgData name="Fernando C Correa" userId="a08d7f3c16d54179" providerId="LiveId" clId="{DAECEB32-C126-44A1-B729-3AADB1682972}" dt="2020-06-17T02:29:22.372" v="1726" actId="478"/>
          <ac:picMkLst>
            <pc:docMk/>
            <pc:sldMk cId="1001627628" sldId="290"/>
            <ac:picMk id="6" creationId="{86E18F85-66AB-4286-98CE-080A6189E506}"/>
          </ac:picMkLst>
        </pc:picChg>
        <pc:picChg chg="add del mod topLvl">
          <ac:chgData name="Fernando C Correa" userId="a08d7f3c16d54179" providerId="LiveId" clId="{DAECEB32-C126-44A1-B729-3AADB1682972}" dt="2020-06-17T02:29:23.430" v="1728" actId="478"/>
          <ac:picMkLst>
            <pc:docMk/>
            <pc:sldMk cId="1001627628" sldId="290"/>
            <ac:picMk id="7" creationId="{639E2F4F-9550-4925-80F7-305D25DF9580}"/>
          </ac:picMkLst>
        </pc:picChg>
        <pc:picChg chg="add del mod topLvl">
          <ac:chgData name="Fernando C Correa" userId="a08d7f3c16d54179" providerId="LiveId" clId="{DAECEB32-C126-44A1-B729-3AADB1682972}" dt="2020-06-17T02:29:23.034" v="1727" actId="478"/>
          <ac:picMkLst>
            <pc:docMk/>
            <pc:sldMk cId="1001627628" sldId="290"/>
            <ac:picMk id="15" creationId="{E3972336-02C1-47CD-97B1-80ABC70FA9B7}"/>
          </ac:picMkLst>
        </pc:picChg>
        <pc:picChg chg="add del mod">
          <ac:chgData name="Fernando C Correa" userId="a08d7f3c16d54179" providerId="LiveId" clId="{DAECEB32-C126-44A1-B729-3AADB1682972}" dt="2020-06-16T20:49:11.465" v="104" actId="478"/>
          <ac:picMkLst>
            <pc:docMk/>
            <pc:sldMk cId="1001627628" sldId="290"/>
            <ac:picMk id="16" creationId="{20781BF0-8212-4D1A-9E98-63B0F1909496}"/>
          </ac:picMkLst>
        </pc:picChg>
        <pc:picChg chg="add del mod">
          <ac:chgData name="Fernando C Correa" userId="a08d7f3c16d54179" providerId="LiveId" clId="{DAECEB32-C126-44A1-B729-3AADB1682972}" dt="2020-06-16T20:50:41.242" v="120" actId="478"/>
          <ac:picMkLst>
            <pc:docMk/>
            <pc:sldMk cId="1001627628" sldId="290"/>
            <ac:picMk id="17" creationId="{040851DC-21ED-45C7-8F74-D947F2610DF4}"/>
          </ac:picMkLst>
        </pc:picChg>
        <pc:picChg chg="del topLvl">
          <ac:chgData name="Fernando C Correa" userId="a08d7f3c16d54179" providerId="LiveId" clId="{DAECEB32-C126-44A1-B729-3AADB1682972}" dt="2020-06-16T20:51:12.389" v="127" actId="478"/>
          <ac:picMkLst>
            <pc:docMk/>
            <pc:sldMk cId="1001627628" sldId="290"/>
            <ac:picMk id="18" creationId="{E06E4486-40EB-49C0-BDD4-6308F01F4996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2" creationId="{8D54C705-47F9-4144-8360-13503B9AABC4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3" creationId="{5A516734-AEA0-4764-B0B6-A4E4D46DFBF7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4" creationId="{D36C2A91-41AB-42D7-B966-BD1F43686DCE}"/>
          </ac:picMkLst>
        </pc:picChg>
        <pc:picChg chg="add mod">
          <ac:chgData name="Fernando C Correa" userId="a08d7f3c16d54179" providerId="LiveId" clId="{DAECEB32-C126-44A1-B729-3AADB1682972}" dt="2020-06-17T02:29:34.883" v="1730" actId="164"/>
          <ac:picMkLst>
            <pc:docMk/>
            <pc:sldMk cId="1001627628" sldId="290"/>
            <ac:picMk id="25" creationId="{092F571E-673D-4044-9922-F99EF299C1E8}"/>
          </ac:picMkLst>
        </pc:picChg>
      </pc:sldChg>
      <pc:sldChg chg="addSp delSp modSp del mod">
        <pc:chgData name="Fernando C Correa" userId="a08d7f3c16d54179" providerId="LiveId" clId="{DAECEB32-C126-44A1-B729-3AADB1682972}" dt="2020-06-17T01:02:48.552" v="892" actId="47"/>
        <pc:sldMkLst>
          <pc:docMk/>
          <pc:sldMk cId="1034810671" sldId="291"/>
        </pc:sldMkLst>
        <pc:picChg chg="add mod">
          <ac:chgData name="Fernando C Correa" userId="a08d7f3c16d54179" providerId="LiveId" clId="{DAECEB32-C126-44A1-B729-3AADB1682972}" dt="2020-06-16T20:15:12.102" v="77" actId="1076"/>
          <ac:picMkLst>
            <pc:docMk/>
            <pc:sldMk cId="1034810671" sldId="291"/>
            <ac:picMk id="4" creationId="{1BED938E-3B90-421B-BA22-8FB3C8FFB03D}"/>
          </ac:picMkLst>
        </pc:picChg>
        <pc:picChg chg="del">
          <ac:chgData name="Fernando C Correa" userId="a08d7f3c16d54179" providerId="LiveId" clId="{DAECEB32-C126-44A1-B729-3AADB1682972}" dt="2020-06-16T20:14:54.021" v="73" actId="478"/>
          <ac:picMkLst>
            <pc:docMk/>
            <pc:sldMk cId="1034810671" sldId="291"/>
            <ac:picMk id="8" creationId="{3968D855-CD48-4E97-8B57-CF08A2ABD60F}"/>
          </ac:picMkLst>
        </pc:picChg>
      </pc:sldChg>
      <pc:sldChg chg="addSp delSp modSp mod ord modAnim">
        <pc:chgData name="Fernando C Correa" userId="a08d7f3c16d54179" providerId="LiveId" clId="{DAECEB32-C126-44A1-B729-3AADB1682972}" dt="2020-06-18T22:39:42.892" v="2138"/>
        <pc:sldMkLst>
          <pc:docMk/>
          <pc:sldMk cId="1133719789" sldId="292"/>
        </pc:sldMkLst>
        <pc:spChg chg="mod">
          <ac:chgData name="Fernando C Correa" userId="a08d7f3c16d54179" providerId="LiveId" clId="{DAECEB32-C126-44A1-B729-3AADB1682972}" dt="2020-06-17T01:49:48.265" v="1339" actId="20577"/>
          <ac:spMkLst>
            <pc:docMk/>
            <pc:sldMk cId="1133719789" sldId="292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03.929" v="1273" actId="478"/>
          <ac:spMkLst>
            <pc:docMk/>
            <pc:sldMk cId="1133719789" sldId="292"/>
            <ac:spMk id="8" creationId="{100D0501-C208-4D52-BB83-B46B58A14494}"/>
          </ac:spMkLst>
        </pc:spChg>
        <pc:spChg chg="add del mod">
          <ac:chgData name="Fernando C Correa" userId="a08d7f3c16d54179" providerId="LiveId" clId="{DAECEB32-C126-44A1-B729-3AADB1682972}" dt="2020-06-17T01:44:02.352" v="1272" actId="478"/>
          <ac:spMkLst>
            <pc:docMk/>
            <pc:sldMk cId="1133719789" sldId="292"/>
            <ac:spMk id="11" creationId="{1FB947FA-E56F-405D-8DE0-4B99C927F88B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5" creationId="{50862E59-0086-484E-A27F-F905223CB386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6" creationId="{8546C8D4-D84C-48A5-947E-91047C3D05E2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7" creationId="{73A57A06-BDA0-4028-8162-698A21C1C005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8" creationId="{BF6C8972-DEAF-42C3-8508-D54305EC0DFD}"/>
          </ac:spMkLst>
        </pc:spChg>
        <pc:spChg chg="add del mod">
          <ac:chgData name="Fernando C Correa" userId="a08d7f3c16d54179" providerId="LiveId" clId="{DAECEB32-C126-44A1-B729-3AADB1682972}" dt="2020-06-17T01:55:16.131" v="1421" actId="478"/>
          <ac:spMkLst>
            <pc:docMk/>
            <pc:sldMk cId="1133719789" sldId="292"/>
            <ac:spMk id="19" creationId="{AFC76C44-5525-412A-816B-37810D290FE1}"/>
          </ac:spMkLst>
        </pc:spChg>
        <pc:spChg chg="add del mod">
          <ac:chgData name="Fernando C Correa" userId="a08d7f3c16d54179" providerId="LiveId" clId="{DAECEB32-C126-44A1-B729-3AADB1682972}" dt="2020-06-17T01:56:15.226" v="1435" actId="478"/>
          <ac:spMkLst>
            <pc:docMk/>
            <pc:sldMk cId="1133719789" sldId="292"/>
            <ac:spMk id="20" creationId="{1876AF6B-8771-40DE-8BF7-81BE0607CF3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1" creationId="{6EFC9E13-B947-42F3-8559-58B8161D1524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2" creationId="{EFFA5066-FBB3-414A-A52E-C81A93761281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3" creationId="{EE9FF0B2-227B-4C64-BE5D-15D40D11178F}"/>
          </ac:spMkLst>
        </pc:spChg>
        <pc:spChg chg="add del mod">
          <ac:chgData name="Fernando C Correa" userId="a08d7f3c16d54179" providerId="LiveId" clId="{DAECEB32-C126-44A1-B729-3AADB1682972}" dt="2020-06-17T02:31:50.431" v="1753" actId="478"/>
          <ac:spMkLst>
            <pc:docMk/>
            <pc:sldMk cId="1133719789" sldId="292"/>
            <ac:spMk id="24" creationId="{893C28A0-AA48-4E7C-808E-AA077E296288}"/>
          </ac:spMkLst>
        </pc:spChg>
        <pc:spChg chg="add del mod">
          <ac:chgData name="Fernando C Correa" userId="a08d7f3c16d54179" providerId="LiveId" clId="{DAECEB32-C126-44A1-B729-3AADB1682972}" dt="2020-06-17T02:41:01.220" v="1904" actId="478"/>
          <ac:spMkLst>
            <pc:docMk/>
            <pc:sldMk cId="1133719789" sldId="292"/>
            <ac:spMk id="25" creationId="{5C37E21A-99CB-45C8-956C-1E5511212340}"/>
          </ac:spMkLst>
        </pc:spChg>
        <pc:spChg chg="add del mod">
          <ac:chgData name="Fernando C Correa" userId="a08d7f3c16d54179" providerId="LiveId" clId="{DAECEB32-C126-44A1-B729-3AADB1682972}" dt="2020-06-17T02:41:02.234" v="1905" actId="478"/>
          <ac:spMkLst>
            <pc:docMk/>
            <pc:sldMk cId="1133719789" sldId="292"/>
            <ac:spMk id="26" creationId="{1DAF1F2A-44B2-4A58-BAEC-E89D274D2CA7}"/>
          </ac:spMkLst>
        </pc:spChg>
        <pc:spChg chg="add del mod">
          <ac:chgData name="Fernando C Correa" userId="a08d7f3c16d54179" providerId="LiveId" clId="{DAECEB32-C126-44A1-B729-3AADB1682972}" dt="2020-06-17T02:41:03.214" v="1906" actId="478"/>
          <ac:spMkLst>
            <pc:docMk/>
            <pc:sldMk cId="1133719789" sldId="292"/>
            <ac:spMk id="27" creationId="{95C6FE59-418B-4261-BD26-EBEAE75B9167}"/>
          </ac:spMkLst>
        </pc:spChg>
        <pc:spChg chg="add del mod">
          <ac:chgData name="Fernando C Correa" userId="a08d7f3c16d54179" providerId="LiveId" clId="{DAECEB32-C126-44A1-B729-3AADB1682972}" dt="2020-06-17T02:41:05.470" v="1907" actId="478"/>
          <ac:spMkLst>
            <pc:docMk/>
            <pc:sldMk cId="1133719789" sldId="292"/>
            <ac:spMk id="28" creationId="{051E44C7-2E46-4AE6-B2D3-B3A74AAB0BE3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29" creationId="{A1657144-AF5E-408F-9E61-BD940D345385}"/>
          </ac:spMkLst>
        </pc:spChg>
        <pc:spChg chg="add mod">
          <ac:chgData name="Fernando C Correa" userId="a08d7f3c16d54179" providerId="LiveId" clId="{DAECEB32-C126-44A1-B729-3AADB1682972}" dt="2020-06-17T02:42:19.724" v="1937" actId="14861"/>
          <ac:spMkLst>
            <pc:docMk/>
            <pc:sldMk cId="1133719789" sldId="292"/>
            <ac:spMk id="30" creationId="{050664DE-319C-4C8E-B8DF-C970A34688B9}"/>
          </ac:spMkLst>
        </pc:spChg>
        <pc:spChg chg="add mod">
          <ac:chgData name="Fernando C Correa" userId="a08d7f3c16d54179" providerId="LiveId" clId="{DAECEB32-C126-44A1-B729-3AADB1682972}" dt="2020-06-17T02:43:38.305" v="1946" actId="1035"/>
          <ac:spMkLst>
            <pc:docMk/>
            <pc:sldMk cId="1133719789" sldId="292"/>
            <ac:spMk id="31" creationId="{76319E44-84CF-41F9-8A19-12D147AA52B8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2" creationId="{1B683343-351F-4A9A-A7FA-3CDF6D0F1804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3" creationId="{7A61C4D9-9EF7-4FA7-96B3-518920507396}"/>
          </ac:spMkLst>
        </pc:spChg>
        <pc:spChg chg="add mod">
          <ac:chgData name="Fernando C Correa" userId="a08d7f3c16d54179" providerId="LiveId" clId="{DAECEB32-C126-44A1-B729-3AADB1682972}" dt="2020-06-17T02:41:06.395" v="1908"/>
          <ac:spMkLst>
            <pc:docMk/>
            <pc:sldMk cId="1133719789" sldId="292"/>
            <ac:spMk id="34" creationId="{5E51E72A-94AB-4D54-9578-8E482782613D}"/>
          </ac:spMkLst>
        </pc:spChg>
        <pc:picChg chg="mod">
          <ac:chgData name="Fernando C Correa" userId="a08d7f3c16d54179" providerId="LiveId" clId="{DAECEB32-C126-44A1-B729-3AADB1682972}" dt="2020-06-17T02:35:25.486" v="1826" actId="1076"/>
          <ac:picMkLst>
            <pc:docMk/>
            <pc:sldMk cId="1133719789" sldId="292"/>
            <ac:picMk id="9" creationId="{1F8FFC06-1BCE-4133-BFC4-47909DC42705}"/>
          </ac:picMkLst>
        </pc:picChg>
      </pc:sldChg>
      <pc:sldChg chg="addSp delSp modSp mod modAnim">
        <pc:chgData name="Fernando C Correa" userId="a08d7f3c16d54179" providerId="LiveId" clId="{DAECEB32-C126-44A1-B729-3AADB1682972}" dt="2020-06-18T22:39:49.404" v="2140"/>
        <pc:sldMkLst>
          <pc:docMk/>
          <pc:sldMk cId="3697814180" sldId="294"/>
        </pc:sldMkLst>
        <pc:spChg chg="mod">
          <ac:chgData name="Fernando C Correa" userId="a08d7f3c16d54179" providerId="LiveId" clId="{DAECEB32-C126-44A1-B729-3AADB1682972}" dt="2020-06-17T02:34:01.009" v="1770"/>
          <ac:spMkLst>
            <pc:docMk/>
            <pc:sldMk cId="3697814180" sldId="294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1" creationId="{8EDF2009-2F02-48C7-BDA7-12762DFBACAD}"/>
          </ac:spMkLst>
        </pc:spChg>
        <pc:spChg chg="add mod">
          <ac:chgData name="Fernando C Correa" userId="a08d7f3c16d54179" providerId="LiveId" clId="{DAECEB32-C126-44A1-B729-3AADB1682972}" dt="2020-06-17T02:41:42.753" v="1923" actId="14861"/>
          <ac:spMkLst>
            <pc:docMk/>
            <pc:sldMk cId="3697814180" sldId="294"/>
            <ac:spMk id="15" creationId="{09C80A9F-46E9-4D57-BC1B-12B5ACE33AC8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6" creationId="{5A45E2C7-6875-4531-89AC-DFCCC35DF660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7" creationId="{901B5BC6-D638-4BE0-B37B-1A203C864D2E}"/>
          </ac:spMkLst>
        </pc:spChg>
        <pc:spChg chg="add mod">
          <ac:chgData name="Fernando C Correa" userId="a08d7f3c16d54179" providerId="LiveId" clId="{DAECEB32-C126-44A1-B729-3AADB1682972}" dt="2020-06-17T15:51:28.331" v="2097" actId="1035"/>
          <ac:spMkLst>
            <pc:docMk/>
            <pc:sldMk cId="3697814180" sldId="294"/>
            <ac:spMk id="18" creationId="{28727A08-76AD-4CC1-81E1-A9E265979E09}"/>
          </ac:spMkLst>
        </pc:spChg>
        <pc:spChg chg="add mod">
          <ac:chgData name="Fernando C Correa" userId="a08d7f3c16d54179" providerId="LiveId" clId="{DAECEB32-C126-44A1-B729-3AADB1682972}" dt="2020-06-17T02:41:14.551" v="1914"/>
          <ac:spMkLst>
            <pc:docMk/>
            <pc:sldMk cId="3697814180" sldId="294"/>
            <ac:spMk id="19" creationId="{780807C2-BAF7-460E-A962-492C349F6F41}"/>
          </ac:spMkLst>
        </pc:spChg>
        <pc:picChg chg="add mod">
          <ac:chgData name="Fernando C Correa" userId="a08d7f3c16d54179" providerId="LiveId" clId="{DAECEB32-C126-44A1-B729-3AADB1682972}" dt="2020-06-17T02:35:35.789" v="1828" actId="1076"/>
          <ac:picMkLst>
            <pc:docMk/>
            <pc:sldMk cId="3697814180" sldId="294"/>
            <ac:picMk id="4" creationId="{21FC4F3E-E211-47D7-8ACC-E0A2CA159B1A}"/>
          </ac:picMkLst>
        </pc:picChg>
        <pc:picChg chg="del mod">
          <ac:chgData name="Fernando C Correa" userId="a08d7f3c16d54179" providerId="LiveId" clId="{DAECEB32-C126-44A1-B729-3AADB1682972}" dt="2020-06-17T00:37:45.756" v="760" actId="478"/>
          <ac:picMkLst>
            <pc:docMk/>
            <pc:sldMk cId="3697814180" sldId="294"/>
            <ac:picMk id="8" creationId="{F57F7578-876D-417C-8950-659CF2829DCC}"/>
          </ac:picMkLst>
        </pc:picChg>
      </pc:sldChg>
      <pc:sldChg chg="addSp delSp modSp mod modAnim">
        <pc:chgData name="Fernando C Correa" userId="a08d7f3c16d54179" providerId="LiveId" clId="{DAECEB32-C126-44A1-B729-3AADB1682972}" dt="2020-06-18T22:39:45.765" v="2139"/>
        <pc:sldMkLst>
          <pc:docMk/>
          <pc:sldMk cId="244390866" sldId="295"/>
        </pc:sldMkLst>
        <pc:spChg chg="mod">
          <ac:chgData name="Fernando C Correa" userId="a08d7f3c16d54179" providerId="LiveId" clId="{DAECEB32-C126-44A1-B729-3AADB1682972}" dt="2020-06-17T01:49:52.169" v="1352" actId="20577"/>
          <ac:spMkLst>
            <pc:docMk/>
            <pc:sldMk cId="244390866" sldId="295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5" creationId="{70D321B4-DD15-44BF-A39D-2BDBDAF4905E}"/>
          </ac:spMkLst>
        </pc:spChg>
        <pc:spChg chg="add del mod">
          <ac:chgData name="Fernando C Correa" userId="a08d7f3c16d54179" providerId="LiveId" clId="{DAECEB32-C126-44A1-B729-3AADB1682972}" dt="2020-06-17T01:44:12.983" v="1296" actId="478"/>
          <ac:spMkLst>
            <pc:docMk/>
            <pc:sldMk cId="244390866" sldId="295"/>
            <ac:spMk id="16" creationId="{1C108D5C-3A5E-4C73-90AC-E2101F00C50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7" creationId="{707431A0-847E-41C2-AB78-3E392D9B4000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8" creationId="{A26D93EB-807A-4DCC-A4E7-7F86FCA8E558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19" creationId="{DD0828F4-8D8B-40CA-96F0-C63275AC5D34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0" creationId="{0EFA3667-3B3F-4A48-8B3A-D37DD984E665}"/>
          </ac:spMkLst>
        </pc:spChg>
        <pc:spChg chg="add del mod">
          <ac:chgData name="Fernando C Correa" userId="a08d7f3c16d54179" providerId="LiveId" clId="{DAECEB32-C126-44A1-B729-3AADB1682972}" dt="2020-06-17T01:55:18.773" v="1423" actId="478"/>
          <ac:spMkLst>
            <pc:docMk/>
            <pc:sldMk cId="244390866" sldId="295"/>
            <ac:spMk id="21" creationId="{00CCE6D4-733D-4217-A027-5F2EC497C697}"/>
          </ac:spMkLst>
        </pc:spChg>
        <pc:spChg chg="add del mod">
          <ac:chgData name="Fernando C Correa" userId="a08d7f3c16d54179" providerId="LiveId" clId="{DAECEB32-C126-44A1-B729-3AADB1682972}" dt="2020-06-17T01:55:24.466" v="1425" actId="478"/>
          <ac:spMkLst>
            <pc:docMk/>
            <pc:sldMk cId="244390866" sldId="295"/>
            <ac:spMk id="22" creationId="{5E86E159-B072-4751-B493-D514DEB68E8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3" creationId="{51EA033F-DC27-469C-A87E-F289087CCF2D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4" creationId="{80E36AE2-0903-49A2-962B-BDFBAAAD9054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5" creationId="{A0F7CDE4-CA4A-4670-B2DB-68DAD25BF45C}"/>
          </ac:spMkLst>
        </pc:spChg>
        <pc:spChg chg="add del mod">
          <ac:chgData name="Fernando C Correa" userId="a08d7f3c16d54179" providerId="LiveId" clId="{DAECEB32-C126-44A1-B729-3AADB1682972}" dt="2020-06-17T02:31:45.503" v="1752" actId="478"/>
          <ac:spMkLst>
            <pc:docMk/>
            <pc:sldMk cId="244390866" sldId="295"/>
            <ac:spMk id="26" creationId="{E61F3BF5-5141-4F12-A484-8F7765709D2B}"/>
          </ac:spMkLst>
        </pc:spChg>
        <pc:spChg chg="add del mod">
          <ac:chgData name="Fernando C Correa" userId="a08d7f3c16d54179" providerId="LiveId" clId="{DAECEB32-C126-44A1-B729-3AADB1682972}" dt="2020-06-17T02:41:08.987" v="1909" actId="478"/>
          <ac:spMkLst>
            <pc:docMk/>
            <pc:sldMk cId="244390866" sldId="295"/>
            <ac:spMk id="27" creationId="{2924F776-B2F4-43F3-B0B8-39EE2F0130D6}"/>
          </ac:spMkLst>
        </pc:spChg>
        <pc:spChg chg="add del mod">
          <ac:chgData name="Fernando C Correa" userId="a08d7f3c16d54179" providerId="LiveId" clId="{DAECEB32-C126-44A1-B729-3AADB1682972}" dt="2020-06-17T02:41:10.007" v="1910" actId="478"/>
          <ac:spMkLst>
            <pc:docMk/>
            <pc:sldMk cId="244390866" sldId="295"/>
            <ac:spMk id="28" creationId="{CA6D821E-ACBA-4143-961E-75E1FBBAD60A}"/>
          </ac:spMkLst>
        </pc:spChg>
        <pc:spChg chg="add del mod">
          <ac:chgData name="Fernando C Correa" userId="a08d7f3c16d54179" providerId="LiveId" clId="{DAECEB32-C126-44A1-B729-3AADB1682972}" dt="2020-06-17T02:41:10.586" v="1911" actId="478"/>
          <ac:spMkLst>
            <pc:docMk/>
            <pc:sldMk cId="244390866" sldId="295"/>
            <ac:spMk id="29" creationId="{FD8E68AD-9AF8-410D-8361-93980EF26B7F}"/>
          </ac:spMkLst>
        </pc:spChg>
        <pc:spChg chg="add del mod">
          <ac:chgData name="Fernando C Correa" userId="a08d7f3c16d54179" providerId="LiveId" clId="{DAECEB32-C126-44A1-B729-3AADB1682972}" dt="2020-06-17T02:41:11.183" v="1912" actId="478"/>
          <ac:spMkLst>
            <pc:docMk/>
            <pc:sldMk cId="244390866" sldId="295"/>
            <ac:spMk id="30" creationId="{E253C523-CBF3-4C51-990A-833754FDDBC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1" creationId="{D60C8166-18CD-4C69-AF27-80CD76588BF4}"/>
          </ac:spMkLst>
        </pc:spChg>
        <pc:spChg chg="add mod">
          <ac:chgData name="Fernando C Correa" userId="a08d7f3c16d54179" providerId="LiveId" clId="{DAECEB32-C126-44A1-B729-3AADB1682972}" dt="2020-06-17T02:41:57.683" v="1929" actId="1036"/>
          <ac:spMkLst>
            <pc:docMk/>
            <pc:sldMk cId="244390866" sldId="295"/>
            <ac:spMk id="32" creationId="{93397BB8-2445-4308-B20F-E71B9D0C130D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3" creationId="{DDFB502B-FCC1-4F3A-8757-216A944D8BBE}"/>
          </ac:spMkLst>
        </pc:spChg>
        <pc:spChg chg="add mod">
          <ac:chgData name="Fernando C Correa" userId="a08d7f3c16d54179" providerId="LiveId" clId="{DAECEB32-C126-44A1-B729-3AADB1682972}" dt="2020-06-17T02:42:05.025" v="1932" actId="1035"/>
          <ac:spMkLst>
            <pc:docMk/>
            <pc:sldMk cId="244390866" sldId="295"/>
            <ac:spMk id="34" creationId="{007E6495-B930-4DD7-93E1-E74FF0F17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5" creationId="{EA88C6C0-C770-43D9-A157-5771E6FCCF86}"/>
          </ac:spMkLst>
        </pc:spChg>
        <pc:spChg chg="add mod">
          <ac:chgData name="Fernando C Correa" userId="a08d7f3c16d54179" providerId="LiveId" clId="{DAECEB32-C126-44A1-B729-3AADB1682972}" dt="2020-06-17T02:41:12.113" v="1913"/>
          <ac:spMkLst>
            <pc:docMk/>
            <pc:sldMk cId="244390866" sldId="295"/>
            <ac:spMk id="36" creationId="{46625C5E-DFD4-4BC4-B341-FB7024ED34A0}"/>
          </ac:spMkLst>
        </pc:spChg>
        <pc:picChg chg="add mod">
          <ac:chgData name="Fernando C Correa" userId="a08d7f3c16d54179" providerId="LiveId" clId="{DAECEB32-C126-44A1-B729-3AADB1682972}" dt="2020-06-17T02:35:30.162" v="1827" actId="1076"/>
          <ac:picMkLst>
            <pc:docMk/>
            <pc:sldMk cId="244390866" sldId="295"/>
            <ac:picMk id="4" creationId="{FD2437F9-163B-4909-8EB6-FF66395CFCA8}"/>
          </ac:picMkLst>
        </pc:picChg>
        <pc:picChg chg="del">
          <ac:chgData name="Fernando C Correa" userId="a08d7f3c16d54179" providerId="LiveId" clId="{DAECEB32-C126-44A1-B729-3AADB1682972}" dt="2020-06-16T23:58:54.718" v="658" actId="478"/>
          <ac:picMkLst>
            <pc:docMk/>
            <pc:sldMk cId="244390866" sldId="295"/>
            <ac:picMk id="11" creationId="{5E5FFD33-0256-424A-8BC7-4179A52A21E0}"/>
          </ac:picMkLst>
        </pc:picChg>
      </pc:sldChg>
      <pc:sldChg chg="addSp delSp modSp mod ord delAnim modAnim">
        <pc:chgData name="Fernando C Correa" userId="a08d7f3c16d54179" providerId="LiveId" clId="{DAECEB32-C126-44A1-B729-3AADB1682972}" dt="2020-06-18T22:39:31.583" v="2136"/>
        <pc:sldMkLst>
          <pc:docMk/>
          <pc:sldMk cId="2602158399" sldId="296"/>
        </pc:sldMkLst>
        <pc:spChg chg="mod">
          <ac:chgData name="Fernando C Correa" userId="a08d7f3c16d54179" providerId="LiveId" clId="{DAECEB32-C126-44A1-B729-3AADB1682972}" dt="2020-06-16T23:49:38.968" v="586" actId="20577"/>
          <ac:spMkLst>
            <pc:docMk/>
            <pc:sldMk cId="2602158399" sldId="296"/>
            <ac:spMk id="2" creationId="{00000000-0000-0000-0000-000000000000}"/>
          </ac:spMkLst>
        </pc:spChg>
        <pc:spChg chg="add del mod topLvl">
          <ac:chgData name="Fernando C Correa" userId="a08d7f3c16d54179" providerId="LiveId" clId="{DAECEB32-C126-44A1-B729-3AADB1682972}" dt="2020-06-17T01:25:29.691" v="1088" actId="478"/>
          <ac:spMkLst>
            <pc:docMk/>
            <pc:sldMk cId="2602158399" sldId="296"/>
            <ac:spMk id="3" creationId="{415B03D9-DB79-4EA4-8F71-81D4EAB861DF}"/>
          </ac:spMkLst>
        </pc:spChg>
        <pc:spChg chg="add del mod">
          <ac:chgData name="Fernando C Correa" userId="a08d7f3c16d54179" providerId="LiveId" clId="{DAECEB32-C126-44A1-B729-3AADB1682972}" dt="2020-06-17T01:53:13.912" v="1410" actId="478"/>
          <ac:spMkLst>
            <pc:docMk/>
            <pc:sldMk cId="2602158399" sldId="296"/>
            <ac:spMk id="7" creationId="{73FB2FD1-ECDB-477E-ACF4-9C001DC1DEC2}"/>
          </ac:spMkLst>
        </pc:spChg>
        <pc:spChg chg="add del mod">
          <ac:chgData name="Fernando C Correa" userId="a08d7f3c16d54179" providerId="LiveId" clId="{DAECEB32-C126-44A1-B729-3AADB1682972}" dt="2020-06-17T01:54:37.488" v="1416" actId="478"/>
          <ac:spMkLst>
            <pc:docMk/>
            <pc:sldMk cId="2602158399" sldId="296"/>
            <ac:spMk id="9" creationId="{DE5E99F9-37E0-41C9-A6C9-D7CD23F4BA11}"/>
          </ac:spMkLst>
        </pc:spChg>
        <pc:spChg chg="add mod">
          <ac:chgData name="Fernando C Correa" userId="a08d7f3c16d54179" providerId="LiveId" clId="{DAECEB32-C126-44A1-B729-3AADB1682972}" dt="2020-06-16T23:51:35.481" v="650" actId="164"/>
          <ac:spMkLst>
            <pc:docMk/>
            <pc:sldMk cId="2602158399" sldId="296"/>
            <ac:spMk id="11" creationId="{42AF36B1-0B69-4AA7-9D2F-A7F74B8B6360}"/>
          </ac:spMkLst>
        </pc:spChg>
        <pc:spChg chg="add del mod">
          <ac:chgData name="Fernando C Correa" userId="a08d7f3c16d54179" providerId="LiveId" clId="{DAECEB32-C126-44A1-B729-3AADB1682972}" dt="2020-06-17T01:24:17.306" v="1084" actId="478"/>
          <ac:spMkLst>
            <pc:docMk/>
            <pc:sldMk cId="2602158399" sldId="296"/>
            <ac:spMk id="15" creationId="{E9FF7445-76A3-4BA1-8B14-665F23D3A567}"/>
          </ac:spMkLst>
        </pc:spChg>
        <pc:spChg chg="add mod ord">
          <ac:chgData name="Fernando C Correa" userId="a08d7f3c16d54179" providerId="LiveId" clId="{DAECEB32-C126-44A1-B729-3AADB1682972}" dt="2020-06-17T02:40:29.529" v="1902" actId="1037"/>
          <ac:spMkLst>
            <pc:docMk/>
            <pc:sldMk cId="2602158399" sldId="296"/>
            <ac:spMk id="16" creationId="{B929AAFC-5FD1-4FBC-9997-0574514F2D6D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7" creationId="{F7374B40-D7D8-4146-9028-B7AE3FA19233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8" creationId="{0579A070-173E-4D8B-98FC-347B77DB9ADE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19" creationId="{D02F0A36-42C0-442F-B708-AE0077EDEF45}"/>
          </ac:spMkLst>
        </pc:spChg>
        <pc:spChg chg="add del">
          <ac:chgData name="Fernando C Correa" userId="a08d7f3c16d54179" providerId="LiveId" clId="{DAECEB32-C126-44A1-B729-3AADB1682972}" dt="2020-06-17T01:58:34.020" v="1456" actId="478"/>
          <ac:spMkLst>
            <pc:docMk/>
            <pc:sldMk cId="2602158399" sldId="296"/>
            <ac:spMk id="20" creationId="{14F4DDF6-A2C9-4848-851C-F5D45FBF2987}"/>
          </ac:spMkLst>
        </pc:spChg>
        <pc:spChg chg="add ord">
          <ac:chgData name="Fernando C Correa" userId="a08d7f3c16d54179" providerId="LiveId" clId="{DAECEB32-C126-44A1-B729-3AADB1682972}" dt="2020-06-17T01:58:47.952" v="1458" actId="167"/>
          <ac:spMkLst>
            <pc:docMk/>
            <pc:sldMk cId="2602158399" sldId="296"/>
            <ac:spMk id="21" creationId="{DEDAC65E-5A44-4D6B-8FD8-DE7536913038}"/>
          </ac:spMkLst>
        </pc:spChg>
        <pc:spChg chg="add del mod">
          <ac:chgData name="Fernando C Correa" userId="a08d7f3c16d54179" providerId="LiveId" clId="{DAECEB32-C126-44A1-B729-3AADB1682972}" dt="2020-06-17T01:59:38.190" v="1474" actId="11529"/>
          <ac:spMkLst>
            <pc:docMk/>
            <pc:sldMk cId="2602158399" sldId="296"/>
            <ac:spMk id="22" creationId="{4645B119-9819-4AF8-B23E-940291934B69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3" creationId="{AEDD1AB6-8654-4748-AFEB-266F993341D8}"/>
          </ac:spMkLst>
        </pc:spChg>
        <pc:spChg chg="add mod">
          <ac:chgData name="Fernando C Correa" userId="a08d7f3c16d54179" providerId="LiveId" clId="{DAECEB32-C126-44A1-B729-3AADB1682972}" dt="2020-06-17T02:38:37.810" v="1868" actId="1076"/>
          <ac:spMkLst>
            <pc:docMk/>
            <pc:sldMk cId="2602158399" sldId="296"/>
            <ac:spMk id="24" creationId="{E02B5E74-D9F0-4003-BD68-3101ACF02AC9}"/>
          </ac:spMkLst>
        </pc:spChg>
        <pc:grpChg chg="add del mod">
          <ac:chgData name="Fernando C Correa" userId="a08d7f3c16d54179" providerId="LiveId" clId="{DAECEB32-C126-44A1-B729-3AADB1682972}" dt="2020-06-17T01:25:29.691" v="1088" actId="478"/>
          <ac:grpSpMkLst>
            <pc:docMk/>
            <pc:sldMk cId="2602158399" sldId="296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0:40:30.437" v="767" actId="21"/>
          <ac:grpSpMkLst>
            <pc:docMk/>
            <pc:sldMk cId="2602158399" sldId="296"/>
            <ac:grpSpMk id="6" creationId="{96338F10-A041-4372-B2F5-A664726D9BA0}"/>
          </ac:grpSpMkLst>
        </pc:grpChg>
        <pc:grpChg chg="del">
          <ac:chgData name="Fernando C Correa" userId="a08d7f3c16d54179" providerId="LiveId" clId="{DAECEB32-C126-44A1-B729-3AADB1682972}" dt="2020-06-16T21:18:23.630" v="135" actId="478"/>
          <ac:grpSpMkLst>
            <pc:docMk/>
            <pc:sldMk cId="2602158399" sldId="296"/>
            <ac:grpSpMk id="15" creationId="{E9FF7A15-42E9-4313-8D04-09D0569D0196}"/>
          </ac:grpSpMkLst>
        </pc:grpChg>
        <pc:picChg chg="add mod modCrop">
          <ac:chgData name="Fernando C Correa" userId="a08d7f3c16d54179" providerId="LiveId" clId="{DAECEB32-C126-44A1-B729-3AADB1682972}" dt="2020-06-16T23:52:10.868" v="654" actId="1076"/>
          <ac:picMkLst>
            <pc:docMk/>
            <pc:sldMk cId="2602158399" sldId="296"/>
            <ac:picMk id="4" creationId="{3B8A8F53-123C-4439-9517-915F069EB640}"/>
          </ac:picMkLst>
        </pc:picChg>
        <pc:picChg chg="add mod topLvl">
          <ac:chgData name="Fernando C Correa" userId="a08d7f3c16d54179" providerId="LiveId" clId="{DAECEB32-C126-44A1-B729-3AADB1682972}" dt="2020-06-17T01:31:36.502" v="1168" actId="1076"/>
          <ac:picMkLst>
            <pc:docMk/>
            <pc:sldMk cId="2602158399" sldId="296"/>
            <ac:picMk id="8" creationId="{E7887945-5460-4B49-BFA8-1466756D37A0}"/>
          </ac:picMkLst>
        </pc:picChg>
      </pc:sldChg>
      <pc:sldChg chg="addSp delSp modSp mod modAnim">
        <pc:chgData name="Fernando C Correa" userId="a08d7f3c16d54179" providerId="LiveId" clId="{DAECEB32-C126-44A1-B729-3AADB1682972}" dt="2020-06-17T02:54:14.840" v="2071" actId="1038"/>
        <pc:sldMkLst>
          <pc:docMk/>
          <pc:sldMk cId="903407908" sldId="297"/>
        </pc:sldMkLst>
        <pc:spChg chg="mod">
          <ac:chgData name="Fernando C Correa" userId="a08d7f3c16d54179" providerId="LiveId" clId="{DAECEB32-C126-44A1-B729-3AADB1682972}" dt="2020-06-17T02:52:33.565" v="1957" actId="20577"/>
          <ac:spMkLst>
            <pc:docMk/>
            <pc:sldMk cId="903407908" sldId="297"/>
            <ac:spMk id="2" creationId="{00000000-0000-0000-0000-000000000000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18" creationId="{7B8B747E-9DE3-4591-98FD-6F242200B481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19" creationId="{C2056704-906D-4A43-981B-0C82E8F81CFB}"/>
          </ac:spMkLst>
        </pc:spChg>
        <pc:spChg chg="add del mod">
          <ac:chgData name="Fernando C Correa" userId="a08d7f3c16d54179" providerId="LiveId" clId="{DAECEB32-C126-44A1-B729-3AADB1682972}" dt="2020-06-17T02:52:18.956" v="1949"/>
          <ac:spMkLst>
            <pc:docMk/>
            <pc:sldMk cId="903407908" sldId="297"/>
            <ac:spMk id="20" creationId="{AB1F2FA3-2A9F-42CB-9D7D-AB377DBA90A6}"/>
          </ac:spMkLst>
        </pc:spChg>
        <pc:spChg chg="add mod">
          <ac:chgData name="Fernando C Correa" userId="a08d7f3c16d54179" providerId="LiveId" clId="{DAECEB32-C126-44A1-B729-3AADB1682972}" dt="2020-06-17T02:52:50.851" v="2002" actId="20577"/>
          <ac:spMkLst>
            <pc:docMk/>
            <pc:sldMk cId="903407908" sldId="297"/>
            <ac:spMk id="21" creationId="{4BBC1F64-6A9A-4756-AE3A-5530F848BDB4}"/>
          </ac:spMkLst>
        </pc:spChg>
        <pc:spChg chg="add mod">
          <ac:chgData name="Fernando C Correa" userId="a08d7f3c16d54179" providerId="LiveId" clId="{DAECEB32-C126-44A1-B729-3AADB1682972}" dt="2020-06-17T02:54:14.840" v="2071" actId="1038"/>
          <ac:spMkLst>
            <pc:docMk/>
            <pc:sldMk cId="903407908" sldId="297"/>
            <ac:spMk id="22" creationId="{5FFDAF72-6237-4B4A-A954-A30A3C1FCBF2}"/>
          </ac:spMkLst>
        </pc:spChg>
        <pc:spChg chg="add del mod">
          <ac:chgData name="Fernando C Correa" userId="a08d7f3c16d54179" providerId="LiveId" clId="{DAECEB32-C126-44A1-B729-3AADB1682972}" dt="2020-06-17T02:53:47.680" v="2063" actId="478"/>
          <ac:spMkLst>
            <pc:docMk/>
            <pc:sldMk cId="903407908" sldId="297"/>
            <ac:spMk id="23" creationId="{D8C59A70-562F-40D3-A4DE-5E7DAB2E4FD2}"/>
          </ac:spMkLst>
        </pc:spChg>
        <pc:spChg chg="add del mod">
          <ac:chgData name="Fernando C Correa" userId="a08d7f3c16d54179" providerId="LiveId" clId="{DAECEB32-C126-44A1-B729-3AADB1682972}" dt="2020-06-17T02:53:58.518" v="2067" actId="478"/>
          <ac:spMkLst>
            <pc:docMk/>
            <pc:sldMk cId="903407908" sldId="297"/>
            <ac:spMk id="24" creationId="{566E65F7-9B29-4662-B30B-62FB59DACB57}"/>
          </ac:spMkLst>
        </pc:spChg>
        <pc:spChg chg="add mod">
          <ac:chgData name="Fernando C Correa" userId="a08d7f3c16d54179" providerId="LiveId" clId="{DAECEB32-C126-44A1-B729-3AADB1682972}" dt="2020-06-17T02:53:41.780" v="2062"/>
          <ac:spMkLst>
            <pc:docMk/>
            <pc:sldMk cId="903407908" sldId="297"/>
            <ac:spMk id="25" creationId="{58201C95-5404-4900-AA68-CFFD1575D4E1}"/>
          </ac:spMkLst>
        </pc:spChg>
      </pc:sldChg>
      <pc:sldChg chg="addSp modSp mod">
        <pc:chgData name="Fernando C Correa" userId="a08d7f3c16d54179" providerId="LiveId" clId="{DAECEB32-C126-44A1-B729-3AADB1682972}" dt="2020-06-17T02:54:38.800" v="2096" actId="1035"/>
        <pc:sldMkLst>
          <pc:docMk/>
          <pc:sldMk cId="1350499800" sldId="298"/>
        </pc:sldMkLst>
        <pc:spChg chg="mod">
          <ac:chgData name="Fernando C Correa" userId="a08d7f3c16d54179" providerId="LiveId" clId="{DAECEB32-C126-44A1-B729-3AADB1682972}" dt="2020-06-17T02:52:31.251" v="1954" actId="20577"/>
          <ac:spMkLst>
            <pc:docMk/>
            <pc:sldMk cId="1350499800" sldId="298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53:02.012" v="2036" actId="20577"/>
          <ac:spMkLst>
            <pc:docMk/>
            <pc:sldMk cId="1350499800" sldId="298"/>
            <ac:spMk id="8" creationId="{9839AFDD-8E4F-4858-BBB3-0373BB83BE39}"/>
          </ac:spMkLst>
        </pc:spChg>
        <pc:spChg chg="add mod">
          <ac:chgData name="Fernando C Correa" userId="a08d7f3c16d54179" providerId="LiveId" clId="{DAECEB32-C126-44A1-B729-3AADB1682972}" dt="2020-06-17T02:54:32.804" v="2095" actId="1038"/>
          <ac:spMkLst>
            <pc:docMk/>
            <pc:sldMk cId="1350499800" sldId="298"/>
            <ac:spMk id="9" creationId="{97F2FEA5-53F9-420C-8D02-55CB953267D0}"/>
          </ac:spMkLst>
        </pc:spChg>
        <pc:spChg chg="add mod">
          <ac:chgData name="Fernando C Correa" userId="a08d7f3c16d54179" providerId="LiveId" clId="{DAECEB32-C126-44A1-B729-3AADB1682972}" dt="2020-06-17T02:54:38.800" v="2096" actId="1035"/>
          <ac:spMkLst>
            <pc:docMk/>
            <pc:sldMk cId="1350499800" sldId="298"/>
            <ac:spMk id="11" creationId="{6E983EDC-9D44-4171-BB6B-3CD66677F0D3}"/>
          </ac:spMkLst>
        </pc:spChg>
      </pc:sldChg>
      <pc:sldChg chg="addSp delSp modSp mod modAnim">
        <pc:chgData name="Fernando C Correa" userId="a08d7f3c16d54179" providerId="LiveId" clId="{DAECEB32-C126-44A1-B729-3AADB1682972}" dt="2020-06-18T22:40:08.667" v="2141"/>
        <pc:sldMkLst>
          <pc:docMk/>
          <pc:sldMk cId="2306638093" sldId="299"/>
        </pc:sldMkLst>
        <pc:spChg chg="mod">
          <ac:chgData name="Fernando C Correa" userId="a08d7f3c16d54179" providerId="LiveId" clId="{DAECEB32-C126-44A1-B729-3AADB1682972}" dt="2020-06-17T02:18:52.853" v="1525"/>
          <ac:spMkLst>
            <pc:docMk/>
            <pc:sldMk cId="2306638093" sldId="299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2:18:28.655" v="1519" actId="403"/>
          <ac:spMkLst>
            <pc:docMk/>
            <pc:sldMk cId="2306638093" sldId="299"/>
            <ac:spMk id="8" creationId="{76B61B70-686C-4452-8B44-A25D894711B0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9" creationId="{222C1FF2-278B-4340-9D9F-C78F6E5CF15B}"/>
          </ac:spMkLst>
        </pc:spChg>
        <pc:spChg chg="add mod">
          <ac:chgData name="Fernando C Correa" userId="a08d7f3c16d54179" providerId="LiveId" clId="{DAECEB32-C126-44A1-B729-3AADB1682972}" dt="2020-06-17T02:18:16.657" v="1515"/>
          <ac:spMkLst>
            <pc:docMk/>
            <pc:sldMk cId="2306638093" sldId="299"/>
            <ac:spMk id="11" creationId="{4E984021-D7FD-4490-8DBE-80F9AF9A814D}"/>
          </ac:spMkLst>
        </pc:spChg>
        <pc:spChg chg="add mod">
          <ac:chgData name="Fernando C Correa" userId="a08d7f3c16d54179" providerId="LiveId" clId="{DAECEB32-C126-44A1-B729-3AADB1682972}" dt="2020-06-17T02:18:22.857" v="1517" actId="14861"/>
          <ac:spMkLst>
            <pc:docMk/>
            <pc:sldMk cId="2306638093" sldId="299"/>
            <ac:spMk id="15" creationId="{CBB9C317-0489-467D-AFF5-5A6026DDF8C0}"/>
          </ac:spMkLst>
        </pc:spChg>
        <pc:spChg chg="add del mod">
          <ac:chgData name="Fernando C Correa" userId="a08d7f3c16d54179" providerId="LiveId" clId="{DAECEB32-C126-44A1-B729-3AADB1682972}" dt="2020-06-17T02:23:58.925" v="1663" actId="478"/>
          <ac:spMkLst>
            <pc:docMk/>
            <pc:sldMk cId="2306638093" sldId="299"/>
            <ac:spMk id="16" creationId="{74578A1D-92D6-4816-8506-2830C9C44E93}"/>
          </ac:spMkLst>
        </pc:spChg>
        <pc:spChg chg="add del mod">
          <ac:chgData name="Fernando C Correa" userId="a08d7f3c16d54179" providerId="LiveId" clId="{DAECEB32-C126-44A1-B729-3AADB1682972}" dt="2020-06-17T02:25:25.528" v="1677"/>
          <ac:spMkLst>
            <pc:docMk/>
            <pc:sldMk cId="2306638093" sldId="299"/>
            <ac:spMk id="17" creationId="{A384F257-E03F-432B-AABC-47833AA5A85E}"/>
          </ac:spMkLst>
        </pc:spChg>
        <pc:spChg chg="add mod">
          <ac:chgData name="Fernando C Correa" userId="a08d7f3c16d54179" providerId="LiveId" clId="{DAECEB32-C126-44A1-B729-3AADB1682972}" dt="2020-06-17T02:26:21.802" v="1689"/>
          <ac:spMkLst>
            <pc:docMk/>
            <pc:sldMk cId="2306638093" sldId="299"/>
            <ac:spMk id="19" creationId="{801D3AE1-4492-47FE-B780-B74F5D1C0856}"/>
          </ac:spMkLst>
        </pc:spChg>
        <pc:picChg chg="mod">
          <ac:chgData name="Fernando C Correa" userId="a08d7f3c16d54179" providerId="LiveId" clId="{DAECEB32-C126-44A1-B729-3AADB1682972}" dt="2020-06-17T02:18:36.702" v="1522" actId="1076"/>
          <ac:picMkLst>
            <pc:docMk/>
            <pc:sldMk cId="2306638093" sldId="299"/>
            <ac:picMk id="3" creationId="{EEAC992E-ED94-44D0-8B15-D8F5ED685DAA}"/>
          </ac:picMkLst>
        </pc:picChg>
        <pc:picChg chg="add del mod">
          <ac:chgData name="Fernando C Correa" userId="a08d7f3c16d54179" providerId="LiveId" clId="{DAECEB32-C126-44A1-B729-3AADB1682972}" dt="2020-06-17T02:25:30.146" v="1679" actId="478"/>
          <ac:picMkLst>
            <pc:docMk/>
            <pc:sldMk cId="2306638093" sldId="299"/>
            <ac:picMk id="18" creationId="{C7833F18-91D0-486C-A64F-4D8D5CB571E8}"/>
          </ac:picMkLst>
        </pc:picChg>
      </pc:sldChg>
      <pc:sldChg chg="addSp delSp modSp add mod ord">
        <pc:chgData name="Fernando C Correa" userId="a08d7f3c16d54179" providerId="LiveId" clId="{DAECEB32-C126-44A1-B729-3AADB1682972}" dt="2020-06-17T01:12:39.378" v="974" actId="20577"/>
        <pc:sldMkLst>
          <pc:docMk/>
          <pc:sldMk cId="2462845540" sldId="300"/>
        </pc:sldMkLst>
        <pc:spChg chg="mod">
          <ac:chgData name="Fernando C Correa" userId="a08d7f3c16d54179" providerId="LiveId" clId="{DAECEB32-C126-44A1-B729-3AADB1682972}" dt="2020-06-16T23:38:07.351" v="408" actId="20577"/>
          <ac:spMkLst>
            <pc:docMk/>
            <pc:sldMk cId="2462845540" sldId="300"/>
            <ac:spMk id="2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19.592" v="963" actId="14100"/>
          <ac:spMkLst>
            <pc:docMk/>
            <pc:sldMk cId="2462845540" sldId="300"/>
            <ac:spMk id="3" creationId="{0A469168-9659-4B5B-9B7B-D50FEC1E813C}"/>
          </ac:spMkLst>
        </pc:spChg>
        <pc:spChg chg="add del mod">
          <ac:chgData name="Fernando C Correa" userId="a08d7f3c16d54179" providerId="LiveId" clId="{DAECEB32-C126-44A1-B729-3AADB1682972}" dt="2020-06-16T23:31:12.989" v="222" actId="478"/>
          <ac:spMkLst>
            <pc:docMk/>
            <pc:sldMk cId="2462845540" sldId="300"/>
            <ac:spMk id="9" creationId="{DBBB2635-D3D3-43AA-B39C-534ED30D4390}"/>
          </ac:spMkLst>
        </pc:spChg>
        <pc:spChg chg="del">
          <ac:chgData name="Fernando C Correa" userId="a08d7f3c16d54179" providerId="LiveId" clId="{DAECEB32-C126-44A1-B729-3AADB1682972}" dt="2020-06-16T19:48:00.487" v="20" actId="478"/>
          <ac:spMkLst>
            <pc:docMk/>
            <pc:sldMk cId="2462845540" sldId="300"/>
            <ac:spMk id="10" creationId="{00000000-0000-0000-0000-000000000000}"/>
          </ac:spMkLst>
        </pc:spChg>
        <pc:spChg chg="add mod">
          <ac:chgData name="Fernando C Correa" userId="a08d7f3c16d54179" providerId="LiveId" clId="{DAECEB32-C126-44A1-B729-3AADB1682972}" dt="2020-06-17T01:12:39.378" v="974" actId="20577"/>
          <ac:spMkLst>
            <pc:docMk/>
            <pc:sldMk cId="2462845540" sldId="300"/>
            <ac:spMk id="11" creationId="{FB2E8868-434F-4638-9E06-D8C315433624}"/>
          </ac:spMkLst>
        </pc:spChg>
        <pc:picChg chg="add del mod">
          <ac:chgData name="Fernando C Correa" userId="a08d7f3c16d54179" providerId="LiveId" clId="{DAECEB32-C126-44A1-B729-3AADB1682972}" dt="2020-06-16T19:46:05.066" v="4" actId="478"/>
          <ac:picMkLst>
            <pc:docMk/>
            <pc:sldMk cId="2462845540" sldId="300"/>
            <ac:picMk id="3" creationId="{B704A7BC-0A8A-4B1B-9D05-A4A66FDFBC36}"/>
          </ac:picMkLst>
        </pc:picChg>
        <pc:picChg chg="add mod">
          <ac:chgData name="Fernando C Correa" userId="a08d7f3c16d54179" providerId="LiveId" clId="{DAECEB32-C126-44A1-B729-3AADB1682972}" dt="2020-06-17T00:10:22.850" v="672" actId="1076"/>
          <ac:picMkLst>
            <pc:docMk/>
            <pc:sldMk cId="2462845540" sldId="300"/>
            <ac:picMk id="4" creationId="{DC48B066-7753-45E3-BCE0-FF0376C71B93}"/>
          </ac:picMkLst>
        </pc:picChg>
        <pc:picChg chg="add del mod">
          <ac:chgData name="Fernando C Correa" userId="a08d7f3c16d54179" providerId="LiveId" clId="{DAECEB32-C126-44A1-B729-3AADB1682972}" dt="2020-06-16T21:47:50.792" v="148" actId="478"/>
          <ac:picMkLst>
            <pc:docMk/>
            <pc:sldMk cId="2462845540" sldId="300"/>
            <ac:picMk id="5" creationId="{05D0ED45-D674-4D1C-9168-43929F63670A}"/>
          </ac:picMkLst>
        </pc:picChg>
        <pc:picChg chg="del">
          <ac:chgData name="Fernando C Correa" userId="a08d7f3c16d54179" providerId="LiveId" clId="{DAECEB32-C126-44A1-B729-3AADB1682972}" dt="2020-06-16T19:45:58.530" v="1" actId="478"/>
          <ac:picMkLst>
            <pc:docMk/>
            <pc:sldMk cId="2462845540" sldId="300"/>
            <ac:picMk id="8" creationId="{F57F7578-876D-417C-8950-659CF2829DCC}"/>
          </ac:picMkLst>
        </pc:picChg>
        <pc:picChg chg="add del mod">
          <ac:chgData name="Fernando C Correa" userId="a08d7f3c16d54179" providerId="LiveId" clId="{DAECEB32-C126-44A1-B729-3AADB1682972}" dt="2020-06-16T19:56:06.768" v="68" actId="478"/>
          <ac:picMkLst>
            <pc:docMk/>
            <pc:sldMk cId="2462845540" sldId="300"/>
            <ac:picMk id="15" creationId="{0E85ABA3-1D94-4E56-A367-933CC7E51027}"/>
          </ac:picMkLst>
        </pc:picChg>
        <pc:picChg chg="add mod">
          <ac:chgData name="Fernando C Correa" userId="a08d7f3c16d54179" providerId="LiveId" clId="{DAECEB32-C126-44A1-B729-3AADB1682972}" dt="2020-06-17T00:10:45.303" v="755" actId="1037"/>
          <ac:picMkLst>
            <pc:docMk/>
            <pc:sldMk cId="2462845540" sldId="300"/>
            <ac:picMk id="1026" creationId="{1356F577-AD0C-4D62-AF08-6365B660B8E0}"/>
          </ac:picMkLst>
        </pc:picChg>
        <pc:picChg chg="add del">
          <ac:chgData name="Fernando C Correa" userId="a08d7f3c16d54179" providerId="LiveId" clId="{DAECEB32-C126-44A1-B729-3AADB1682972}" dt="2020-06-16T19:48:00.487" v="20" actId="478"/>
          <ac:picMkLst>
            <pc:docMk/>
            <pc:sldMk cId="2462845540" sldId="300"/>
            <ac:picMk id="1026" creationId="{1AE3563D-E69E-405F-8AE2-6C3F957B8582}"/>
          </ac:picMkLst>
        </pc:picChg>
        <pc:picChg chg="add del mod">
          <ac:chgData name="Fernando C Correa" userId="a08d7f3c16d54179" providerId="LiveId" clId="{DAECEB32-C126-44A1-B729-3AADB1682972}" dt="2020-06-17T00:10:10.842" v="667" actId="478"/>
          <ac:picMkLst>
            <pc:docMk/>
            <pc:sldMk cId="2462845540" sldId="300"/>
            <ac:picMk id="1028" creationId="{4D52BBEE-2B65-4A2C-8909-4A9068D56737}"/>
          </ac:picMkLst>
        </pc:picChg>
        <pc:picChg chg="add mod">
          <ac:chgData name="Fernando C Correa" userId="a08d7f3c16d54179" providerId="LiveId" clId="{DAECEB32-C126-44A1-B729-3AADB1682972}" dt="2020-06-17T00:10:33.981" v="675" actId="166"/>
          <ac:picMkLst>
            <pc:docMk/>
            <pc:sldMk cId="2462845540" sldId="300"/>
            <ac:picMk id="1030" creationId="{5FA43E33-8005-4382-9B8C-63CBEE494F0D}"/>
          </ac:picMkLst>
        </pc:picChg>
        <pc:picChg chg="add del mod">
          <ac:chgData name="Fernando C Correa" userId="a08d7f3c16d54179" providerId="LiveId" clId="{DAECEB32-C126-44A1-B729-3AADB1682972}" dt="2020-06-16T19:56:06.022" v="67" actId="478"/>
          <ac:picMkLst>
            <pc:docMk/>
            <pc:sldMk cId="2462845540" sldId="300"/>
            <ac:picMk id="1032" creationId="{2D90E7C1-77A2-43FD-ACA3-C9E93D064031}"/>
          </ac:picMkLst>
        </pc:picChg>
      </pc:sldChg>
      <pc:sldChg chg="add del">
        <pc:chgData name="Fernando C Correa" userId="a08d7f3c16d54179" providerId="LiveId" clId="{DAECEB32-C126-44A1-B729-3AADB1682972}" dt="2020-06-17T00:41:20.116" v="773" actId="47"/>
        <pc:sldMkLst>
          <pc:docMk/>
          <pc:sldMk cId="227931716" sldId="301"/>
        </pc:sldMkLst>
      </pc:sldChg>
      <pc:sldChg chg="add del ord">
        <pc:chgData name="Fernando C Correa" userId="a08d7f3c16d54179" providerId="LiveId" clId="{DAECEB32-C126-44A1-B729-3AADB1682972}" dt="2020-06-17T00:41:20.905" v="774" actId="47"/>
        <pc:sldMkLst>
          <pc:docMk/>
          <pc:sldMk cId="1426705781" sldId="302"/>
        </pc:sldMkLst>
      </pc:sldChg>
      <pc:sldChg chg="addSp delSp modSp add mod delAnim modAnim">
        <pc:chgData name="Fernando C Correa" userId="a08d7f3c16d54179" providerId="LiveId" clId="{DAECEB32-C126-44A1-B729-3AADB1682972}" dt="2020-06-18T22:39:34.202" v="2137"/>
        <pc:sldMkLst>
          <pc:docMk/>
          <pc:sldMk cId="1298849621" sldId="303"/>
        </pc:sldMkLst>
        <pc:spChg chg="del">
          <ac:chgData name="Fernando C Correa" userId="a08d7f3c16d54179" providerId="LiveId" clId="{DAECEB32-C126-44A1-B729-3AADB1682972}" dt="2020-06-17T02:38:51.506" v="1873" actId="478"/>
          <ac:spMkLst>
            <pc:docMk/>
            <pc:sldMk cId="1298849621" sldId="303"/>
            <ac:spMk id="10" creationId="{00000000-0000-0000-0000-000000000000}"/>
          </ac:spMkLst>
        </pc:spChg>
        <pc:spChg chg="del mod topLvl">
          <ac:chgData name="Fernando C Correa" userId="a08d7f3c16d54179" providerId="LiveId" clId="{DAECEB32-C126-44A1-B729-3AADB1682972}" dt="2020-06-17T01:25:22.450" v="1087" actId="478"/>
          <ac:spMkLst>
            <pc:docMk/>
            <pc:sldMk cId="1298849621" sldId="303"/>
            <ac:spMk id="16" creationId="{91E883F1-8EF7-411E-A05E-24165369F0A7}"/>
          </ac:spMkLst>
        </pc:spChg>
        <pc:spChg chg="add del mod">
          <ac:chgData name="Fernando C Correa" userId="a08d7f3c16d54179" providerId="LiveId" clId="{DAECEB32-C126-44A1-B729-3AADB1682972}" dt="2020-06-17T01:24:34.097" v="1086" actId="478"/>
          <ac:spMkLst>
            <pc:docMk/>
            <pc:sldMk cId="1298849621" sldId="303"/>
            <ac:spMk id="17" creationId="{37959AA7-8A52-4962-9CB0-85BA95E1CD04}"/>
          </ac:spMkLst>
        </pc:spChg>
        <pc:spChg chg="add del mod">
          <ac:chgData name="Fernando C Correa" userId="a08d7f3c16d54179" providerId="LiveId" clId="{DAECEB32-C126-44A1-B729-3AADB1682972}" dt="2020-06-17T01:59:57.501" v="1476" actId="478"/>
          <ac:spMkLst>
            <pc:docMk/>
            <pc:sldMk cId="1298849621" sldId="303"/>
            <ac:spMk id="18" creationId="{DEF22804-DE74-451E-A09C-614AD3888324}"/>
          </ac:spMkLst>
        </pc:spChg>
        <pc:spChg chg="add del mod">
          <ac:chgData name="Fernando C Correa" userId="a08d7f3c16d54179" providerId="LiveId" clId="{DAECEB32-C126-44A1-B729-3AADB1682972}" dt="2020-06-17T01:59:58.361" v="1477" actId="478"/>
          <ac:spMkLst>
            <pc:docMk/>
            <pc:sldMk cId="1298849621" sldId="303"/>
            <ac:spMk id="19" creationId="{242142D5-57C5-4228-AD6A-DBB98CE772E5}"/>
          </ac:spMkLst>
        </pc:spChg>
        <pc:spChg chg="add del mod">
          <ac:chgData name="Fernando C Correa" userId="a08d7f3c16d54179" providerId="LiveId" clId="{DAECEB32-C126-44A1-B729-3AADB1682972}" dt="2020-06-17T01:55:12.959" v="1419" actId="478"/>
          <ac:spMkLst>
            <pc:docMk/>
            <pc:sldMk cId="1298849621" sldId="303"/>
            <ac:spMk id="20" creationId="{32B0225A-99F4-4622-96DE-05FA18A6AA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1" creationId="{00B7053D-99FF-40D3-AE66-E13492C3277A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2" creationId="{6DA62363-5008-4733-BD21-E712CEB152A4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3" creationId="{EC5D6182-CD8C-4BD1-AD7B-8DFF28ABCB9D}"/>
          </ac:spMkLst>
        </pc:spChg>
        <pc:spChg chg="add del mod">
          <ac:chgData name="Fernando C Correa" userId="a08d7f3c16d54179" providerId="LiveId" clId="{DAECEB32-C126-44A1-B729-3AADB1682972}" dt="2020-06-17T02:31:54.753" v="1754" actId="478"/>
          <ac:spMkLst>
            <pc:docMk/>
            <pc:sldMk cId="1298849621" sldId="303"/>
            <ac:spMk id="24" creationId="{BD1C89E2-7181-4D5B-939B-8F641A1DDB0E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5" creationId="{F27E6D77-6963-49CB-BD12-906C80BF6DE5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6" creationId="{63AEC2EC-CC6C-4DEB-A57A-87060E136C08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7" creationId="{EDF86E12-CBB2-4A6C-B35C-78F93692FDB1}"/>
          </ac:spMkLst>
        </pc:spChg>
        <pc:spChg chg="add del mod">
          <ac:chgData name="Fernando C Correa" userId="a08d7f3c16d54179" providerId="LiveId" clId="{DAECEB32-C126-44A1-B729-3AADB1682972}" dt="2020-06-17T02:37:58.836" v="1862" actId="478"/>
          <ac:spMkLst>
            <pc:docMk/>
            <pc:sldMk cId="1298849621" sldId="303"/>
            <ac:spMk id="28" creationId="{0A5BCCCD-83A4-49F4-8232-52B31F155EE1}"/>
          </ac:spMkLst>
        </pc:spChg>
        <pc:spChg chg="add del mod">
          <ac:chgData name="Fernando C Correa" userId="a08d7f3c16d54179" providerId="LiveId" clId="{DAECEB32-C126-44A1-B729-3AADB1682972}" dt="2020-06-17T02:38:48.568" v="1869" actId="478"/>
          <ac:spMkLst>
            <pc:docMk/>
            <pc:sldMk cId="1298849621" sldId="303"/>
            <ac:spMk id="29" creationId="{3CFCE5F1-644F-482F-8E08-0A5FBA4637AB}"/>
          </ac:spMkLst>
        </pc:spChg>
        <pc:spChg chg="add del mod">
          <ac:chgData name="Fernando C Correa" userId="a08d7f3c16d54179" providerId="LiveId" clId="{DAECEB32-C126-44A1-B729-3AADB1682972}" dt="2020-06-17T02:38:49.355" v="1870" actId="478"/>
          <ac:spMkLst>
            <pc:docMk/>
            <pc:sldMk cId="1298849621" sldId="303"/>
            <ac:spMk id="30" creationId="{C3969BE2-0CDD-4E70-9FA5-197423473D1C}"/>
          </ac:spMkLst>
        </pc:spChg>
        <pc:spChg chg="add del mod">
          <ac:chgData name="Fernando C Correa" userId="a08d7f3c16d54179" providerId="LiveId" clId="{DAECEB32-C126-44A1-B729-3AADB1682972}" dt="2020-06-17T02:38:50.502" v="1871" actId="478"/>
          <ac:spMkLst>
            <pc:docMk/>
            <pc:sldMk cId="1298849621" sldId="303"/>
            <ac:spMk id="31" creationId="{9075C745-F0D0-4E91-A8CA-43E0C0072B84}"/>
          </ac:spMkLst>
        </pc:spChg>
        <pc:spChg chg="add del mod">
          <ac:chgData name="Fernando C Correa" userId="a08d7f3c16d54179" providerId="LiveId" clId="{DAECEB32-C126-44A1-B729-3AADB1682972}" dt="2020-06-17T02:38:50.993" v="1872" actId="478"/>
          <ac:spMkLst>
            <pc:docMk/>
            <pc:sldMk cId="1298849621" sldId="303"/>
            <ac:spMk id="32" creationId="{02B406BA-6615-4D0E-82B4-D113E632B645}"/>
          </ac:spMkLst>
        </pc:spChg>
        <pc:spChg chg="add del mod">
          <ac:chgData name="Fernando C Correa" userId="a08d7f3c16d54179" providerId="LiveId" clId="{DAECEB32-C126-44A1-B729-3AADB1682972}" dt="2020-06-17T02:38:55.054" v="1875" actId="478"/>
          <ac:spMkLst>
            <pc:docMk/>
            <pc:sldMk cId="1298849621" sldId="303"/>
            <ac:spMk id="33" creationId="{9621423B-9269-4EA1-8C8D-C00C631CC754}"/>
          </ac:spMkLst>
        </pc:spChg>
        <pc:spChg chg="add del mod">
          <ac:chgData name="Fernando C Correa" userId="a08d7f3c16d54179" providerId="LiveId" clId="{DAECEB32-C126-44A1-B729-3AADB1682972}" dt="2020-06-17T02:38:55.944" v="1876" actId="478"/>
          <ac:spMkLst>
            <pc:docMk/>
            <pc:sldMk cId="1298849621" sldId="303"/>
            <ac:spMk id="34" creationId="{ED55CABA-14AB-4329-ADE1-E3355AB00079}"/>
          </ac:spMkLst>
        </pc:spChg>
        <pc:spChg chg="add mod">
          <ac:chgData name="Fernando C Correa" userId="a08d7f3c16d54179" providerId="LiveId" clId="{DAECEB32-C126-44A1-B729-3AADB1682972}" dt="2020-06-17T02:39:08.254" v="1881" actId="1036"/>
          <ac:spMkLst>
            <pc:docMk/>
            <pc:sldMk cId="1298849621" sldId="303"/>
            <ac:spMk id="35" creationId="{DD2EBC17-698B-4BC0-839E-5442A0E6E9BB}"/>
          </ac:spMkLst>
        </pc:spChg>
        <pc:spChg chg="add mod">
          <ac:chgData name="Fernando C Correa" userId="a08d7f3c16d54179" providerId="LiveId" clId="{DAECEB32-C126-44A1-B729-3AADB1682972}" dt="2020-06-17T02:40:29.846" v="1903" actId="1038"/>
          <ac:spMkLst>
            <pc:docMk/>
            <pc:sldMk cId="1298849621" sldId="303"/>
            <ac:spMk id="36" creationId="{C909FB2D-4E94-48D6-A874-6DA2AE5A1A51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7" creationId="{AABFD444-1308-42F0-B888-45A1A45045DB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8" creationId="{30E43F49-6ED1-4CE3-B5B0-D29C8F780C70}"/>
          </ac:spMkLst>
        </pc:spChg>
        <pc:spChg chg="add mod">
          <ac:chgData name="Fernando C Correa" userId="a08d7f3c16d54179" providerId="LiveId" clId="{DAECEB32-C126-44A1-B729-3AADB1682972}" dt="2020-06-17T02:38:57.299" v="1877"/>
          <ac:spMkLst>
            <pc:docMk/>
            <pc:sldMk cId="1298849621" sldId="303"/>
            <ac:spMk id="39" creationId="{365E7FF9-A331-4A8B-BA0F-81BB6DF0F86D}"/>
          </ac:spMkLst>
        </pc:spChg>
        <pc:spChg chg="add mod">
          <ac:chgData name="Fernando C Correa" userId="a08d7f3c16d54179" providerId="LiveId" clId="{DAECEB32-C126-44A1-B729-3AADB1682972}" dt="2020-06-17T02:39:00.922" v="1878" actId="404"/>
          <ac:spMkLst>
            <pc:docMk/>
            <pc:sldMk cId="1298849621" sldId="303"/>
            <ac:spMk id="40" creationId="{FAD746AB-1F96-4F3A-8333-7F5F79BCF21E}"/>
          </ac:spMkLst>
        </pc:spChg>
        <pc:grpChg chg="del">
          <ac:chgData name="Fernando C Correa" userId="a08d7f3c16d54179" providerId="LiveId" clId="{DAECEB32-C126-44A1-B729-3AADB1682972}" dt="2020-06-17T00:40:34.349" v="769" actId="478"/>
          <ac:grpSpMkLst>
            <pc:docMk/>
            <pc:sldMk cId="1298849621" sldId="303"/>
            <ac:grpSpMk id="5" creationId="{6FAAF7DE-43D4-44F2-B91B-7964DB50D745}"/>
          </ac:grpSpMkLst>
        </pc:grpChg>
        <pc:grpChg chg="add del mod">
          <ac:chgData name="Fernando C Correa" userId="a08d7f3c16d54179" providerId="LiveId" clId="{DAECEB32-C126-44A1-B729-3AADB1682972}" dt="2020-06-17T01:25:22.450" v="1087" actId="478"/>
          <ac:grpSpMkLst>
            <pc:docMk/>
            <pc:sldMk cId="1298849621" sldId="303"/>
            <ac:grpSpMk id="11" creationId="{13A90E00-530A-4F48-802E-B5B7BCD2F114}"/>
          </ac:grpSpMkLst>
        </pc:grpChg>
        <pc:picChg chg="mod topLvl">
          <ac:chgData name="Fernando C Correa" userId="a08d7f3c16d54179" providerId="LiveId" clId="{DAECEB32-C126-44A1-B729-3AADB1682972}" dt="2020-06-17T02:00:05.442" v="1478" actId="1076"/>
          <ac:picMkLst>
            <pc:docMk/>
            <pc:sldMk cId="1298849621" sldId="303"/>
            <ac:picMk id="15" creationId="{9EFFC1ED-EB5D-40C9-8C8D-2B87AAB8168C}"/>
          </ac:picMkLst>
        </pc:picChg>
      </pc:sldChg>
      <pc:sldChg chg="addSp delSp modSp add mod delAnim modAnim">
        <pc:chgData name="Fernando C Correa" userId="a08d7f3c16d54179" providerId="LiveId" clId="{DAECEB32-C126-44A1-B729-3AADB1682972}" dt="2020-06-18T22:39:04.278" v="2134"/>
        <pc:sldMkLst>
          <pc:docMk/>
          <pc:sldMk cId="2190780406" sldId="304"/>
        </pc:sldMkLst>
        <pc:spChg chg="mod">
          <ac:chgData name="Fernando C Correa" userId="a08d7f3c16d54179" providerId="LiveId" clId="{DAECEB32-C126-44A1-B729-3AADB1682972}" dt="2020-06-17T02:17:47.791" v="1490"/>
          <ac:spMkLst>
            <pc:docMk/>
            <pc:sldMk cId="2190780406" sldId="304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0:57.801" v="883" actId="14861"/>
          <ac:spMkLst>
            <pc:docMk/>
            <pc:sldMk cId="2190780406" sldId="304"/>
            <ac:spMk id="9" creationId="{9DB075A3-56FB-45D0-9830-D7302566A0CB}"/>
          </ac:spMkLst>
        </pc:spChg>
        <pc:spChg chg="add mod">
          <ac:chgData name="Fernando C Correa" userId="a08d7f3c16d54179" providerId="LiveId" clId="{DAECEB32-C126-44A1-B729-3AADB1682972}" dt="2020-06-17T02:18:09.190" v="1512"/>
          <ac:spMkLst>
            <pc:docMk/>
            <pc:sldMk cId="2190780406" sldId="304"/>
            <ac:spMk id="16" creationId="{DE7433E1-F016-48B0-8744-19C111456B85}"/>
          </ac:spMkLst>
        </pc:spChg>
        <pc:spChg chg="add del mod">
          <ac:chgData name="Fernando C Correa" userId="a08d7f3c16d54179" providerId="LiveId" clId="{DAECEB32-C126-44A1-B729-3AADB1682972}" dt="2020-06-17T02:23:51.499" v="1659" actId="478"/>
          <ac:spMkLst>
            <pc:docMk/>
            <pc:sldMk cId="2190780406" sldId="304"/>
            <ac:spMk id="17" creationId="{F1BCBA0F-55D5-4849-8768-F16C59B94E83}"/>
          </ac:spMkLst>
        </pc:spChg>
        <pc:spChg chg="add del mod">
          <ac:chgData name="Fernando C Correa" userId="a08d7f3c16d54179" providerId="LiveId" clId="{DAECEB32-C126-44A1-B729-3AADB1682972}" dt="2020-06-17T02:23:50.367" v="1658" actId="478"/>
          <ac:spMkLst>
            <pc:docMk/>
            <pc:sldMk cId="2190780406" sldId="304"/>
            <ac:spMk id="18" creationId="{659942B3-24BD-4014-AF22-BADF5133F2EC}"/>
          </ac:spMkLst>
        </pc:spChg>
        <pc:spChg chg="add del mod">
          <ac:chgData name="Fernando C Correa" userId="a08d7f3c16d54179" providerId="LiveId" clId="{DAECEB32-C126-44A1-B729-3AADB1682972}" dt="2020-06-17T02:25:56.668" v="1681" actId="478"/>
          <ac:spMkLst>
            <pc:docMk/>
            <pc:sldMk cId="2190780406" sldId="304"/>
            <ac:spMk id="19" creationId="{974D8D49-F80C-48C7-856E-1EF50F0BAE56}"/>
          </ac:spMkLst>
        </pc:spChg>
        <pc:spChg chg="add mod">
          <ac:chgData name="Fernando C Correa" userId="a08d7f3c16d54179" providerId="LiveId" clId="{DAECEB32-C126-44A1-B729-3AADB1682972}" dt="2020-06-17T02:26:04.959" v="1684" actId="1035"/>
          <ac:spMkLst>
            <pc:docMk/>
            <pc:sldMk cId="2190780406" sldId="304"/>
            <ac:spMk id="20" creationId="{E81768B2-0974-4D89-BB1D-234A1ECBF059}"/>
          </ac:spMkLst>
        </pc:spChg>
        <pc:picChg chg="del">
          <ac:chgData name="Fernando C Correa" userId="a08d7f3c16d54179" providerId="LiveId" clId="{DAECEB32-C126-44A1-B729-3AADB1682972}" dt="2020-06-17T00:59:04.878" v="868" actId="478"/>
          <ac:picMkLst>
            <pc:docMk/>
            <pc:sldMk cId="2190780406" sldId="304"/>
            <ac:picMk id="4" creationId="{CE59E904-DE2E-44FD-8FAC-39DBA644EE5C}"/>
          </ac:picMkLst>
        </pc:picChg>
        <pc:picChg chg="add del mod">
          <ac:chgData name="Fernando C Correa" userId="a08d7f3c16d54179" providerId="LiveId" clId="{DAECEB32-C126-44A1-B729-3AADB1682972}" dt="2020-06-18T22:34:54.829" v="2117" actId="478"/>
          <ac:picMkLst>
            <pc:docMk/>
            <pc:sldMk cId="2190780406" sldId="304"/>
            <ac:picMk id="5" creationId="{89752C3D-A82D-43D5-9165-13EE32B69AE5}"/>
          </ac:picMkLst>
        </pc:picChg>
        <pc:picChg chg="add del mod">
          <ac:chgData name="Fernando C Correa" userId="a08d7f3c16d54179" providerId="LiveId" clId="{DAECEB32-C126-44A1-B729-3AADB1682972}" dt="2020-06-18T22:36:17.834" v="2124" actId="478"/>
          <ac:picMkLst>
            <pc:docMk/>
            <pc:sldMk cId="2190780406" sldId="304"/>
            <ac:picMk id="7" creationId="{91554513-C358-446F-ABDC-9AC81E9B4E24}"/>
          </ac:picMkLst>
        </pc:picChg>
        <pc:picChg chg="add del mod">
          <ac:chgData name="Fernando C Correa" userId="a08d7f3c16d54179" providerId="LiveId" clId="{DAECEB32-C126-44A1-B729-3AADB1682972}" dt="2020-06-18T22:33:16.915" v="2099" actId="478"/>
          <ac:picMkLst>
            <pc:docMk/>
            <pc:sldMk cId="2190780406" sldId="304"/>
            <ac:picMk id="15" creationId="{A03E8544-6208-4BA9-93EB-9C6D1B7FED2F}"/>
          </ac:picMkLst>
        </pc:picChg>
        <pc:picChg chg="add mod">
          <ac:chgData name="Fernando C Correa" userId="a08d7f3c16d54179" providerId="LiveId" clId="{DAECEB32-C126-44A1-B729-3AADB1682972}" dt="2020-06-18T22:38:54.383" v="2132" actId="1076"/>
          <ac:picMkLst>
            <pc:docMk/>
            <pc:sldMk cId="2190780406" sldId="304"/>
            <ac:picMk id="17" creationId="{08DAA0A6-4CA7-4D6E-B5EA-8E5E5D8DDEC5}"/>
          </ac:picMkLst>
        </pc:picChg>
      </pc:sldChg>
      <pc:sldChg chg="addSp delSp modSp add mod modAnim">
        <pc:chgData name="Fernando C Correa" userId="a08d7f3c16d54179" providerId="LiveId" clId="{DAECEB32-C126-44A1-B729-3AADB1682972}" dt="2020-06-18T22:40:15.195" v="2142"/>
        <pc:sldMkLst>
          <pc:docMk/>
          <pc:sldMk cId="1108433508" sldId="305"/>
        </pc:sldMkLst>
        <pc:spChg chg="mod">
          <ac:chgData name="Fernando C Correa" userId="a08d7f3c16d54179" providerId="LiveId" clId="{DAECEB32-C126-44A1-B729-3AADB1682972}" dt="2020-06-17T02:17:48.948" v="1491"/>
          <ac:spMkLst>
            <pc:docMk/>
            <pc:sldMk cId="1108433508" sldId="305"/>
            <ac:spMk id="2" creationId="{00000000-0000-0000-0000-000000000000}"/>
          </ac:spMkLst>
        </pc:spChg>
        <pc:spChg chg="mod">
          <ac:chgData name="Fernando C Correa" userId="a08d7f3c16d54179" providerId="LiveId" clId="{DAECEB32-C126-44A1-B729-3AADB1682972}" dt="2020-06-17T01:01:13.897" v="886" actId="14861"/>
          <ac:spMkLst>
            <pc:docMk/>
            <pc:sldMk cId="1108433508" sldId="305"/>
            <ac:spMk id="11" creationId="{16EB44B9-02AC-4947-965B-A08DBFC98023}"/>
          </ac:spMkLst>
        </pc:spChg>
        <pc:spChg chg="add mod">
          <ac:chgData name="Fernando C Correa" userId="a08d7f3c16d54179" providerId="LiveId" clId="{DAECEB32-C126-44A1-B729-3AADB1682972}" dt="2020-06-17T02:18:10.048" v="1513"/>
          <ac:spMkLst>
            <pc:docMk/>
            <pc:sldMk cId="1108433508" sldId="305"/>
            <ac:spMk id="16" creationId="{9CAE165D-3AF6-4FCE-B520-4EEFC17CCA76}"/>
          </ac:spMkLst>
        </pc:spChg>
        <pc:spChg chg="add del mod">
          <ac:chgData name="Fernando C Correa" userId="a08d7f3c16d54179" providerId="LiveId" clId="{DAECEB32-C126-44A1-B729-3AADB1682972}" dt="2020-06-17T02:23:55.170" v="1661" actId="478"/>
          <ac:spMkLst>
            <pc:docMk/>
            <pc:sldMk cId="1108433508" sldId="305"/>
            <ac:spMk id="17" creationId="{870486AD-7A8E-4215-93BE-A1A37CCB92F5}"/>
          </ac:spMkLst>
        </pc:spChg>
        <pc:spChg chg="add del mod">
          <ac:chgData name="Fernando C Correa" userId="a08d7f3c16d54179" providerId="LiveId" clId="{DAECEB32-C126-44A1-B729-3AADB1682972}" dt="2020-06-17T02:26:18.629" v="1687" actId="478"/>
          <ac:spMkLst>
            <pc:docMk/>
            <pc:sldMk cId="1108433508" sldId="305"/>
            <ac:spMk id="18" creationId="{74EB7E30-C5B4-4282-A710-7697524D2F24}"/>
          </ac:spMkLst>
        </pc:spChg>
        <pc:spChg chg="add mod">
          <ac:chgData name="Fernando C Correa" userId="a08d7f3c16d54179" providerId="LiveId" clId="{DAECEB32-C126-44A1-B729-3AADB1682972}" dt="2020-06-17T02:26:18.871" v="1688"/>
          <ac:spMkLst>
            <pc:docMk/>
            <pc:sldMk cId="1108433508" sldId="305"/>
            <ac:spMk id="19" creationId="{A35B23B1-1021-49FF-AFA3-419F50FF7B69}"/>
          </ac:spMkLst>
        </pc:spChg>
        <pc:picChg chg="del">
          <ac:chgData name="Fernando C Correa" userId="a08d7f3c16d54179" providerId="LiveId" clId="{DAECEB32-C126-44A1-B729-3AADB1682972}" dt="2020-06-17T00:59:23.905" v="876" actId="478"/>
          <ac:picMkLst>
            <pc:docMk/>
            <pc:sldMk cId="1108433508" sldId="305"/>
            <ac:picMk id="4" creationId="{CE59E904-DE2E-44FD-8FAC-39DBA644EE5C}"/>
          </ac:picMkLst>
        </pc:picChg>
        <pc:picChg chg="add mod">
          <ac:chgData name="Fernando C Correa" userId="a08d7f3c16d54179" providerId="LiveId" clId="{DAECEB32-C126-44A1-B729-3AADB1682972}" dt="2020-06-17T02:18:39.473" v="1523" actId="1076"/>
          <ac:picMkLst>
            <pc:docMk/>
            <pc:sldMk cId="1108433508" sldId="305"/>
            <ac:picMk id="15" creationId="{62BC3115-E732-4ECB-969D-3C5D1EFDDC7C}"/>
          </ac:picMkLst>
        </pc:picChg>
      </pc:sldChg>
      <pc:sldChg chg="addSp delSp modSp add del mod">
        <pc:chgData name="Fernando C Correa" userId="a08d7f3c16d54179" providerId="LiveId" clId="{DAECEB32-C126-44A1-B729-3AADB1682972}" dt="2020-06-17T01:22:10.330" v="1068" actId="47"/>
        <pc:sldMkLst>
          <pc:docMk/>
          <pc:sldMk cId="4089909747" sldId="306"/>
        </pc:sldMkLst>
        <pc:spChg chg="add del mod">
          <ac:chgData name="Fernando C Correa" userId="a08d7f3c16d54179" providerId="LiveId" clId="{DAECEB32-C126-44A1-B729-3AADB1682972}" dt="2020-06-17T01:21:10.871" v="1049" actId="478"/>
          <ac:spMkLst>
            <pc:docMk/>
            <pc:sldMk cId="4089909747" sldId="306"/>
            <ac:spMk id="16" creationId="{C2FFB967-D7A9-4302-B5ED-452AA0E310E3}"/>
          </ac:spMkLst>
        </pc:spChg>
        <pc:spChg chg="add mod">
          <ac:chgData name="Fernando C Correa" userId="a08d7f3c16d54179" providerId="LiveId" clId="{DAECEB32-C126-44A1-B729-3AADB1682972}" dt="2020-06-17T01:21:18.065" v="1063" actId="404"/>
          <ac:spMkLst>
            <pc:docMk/>
            <pc:sldMk cId="4089909747" sldId="306"/>
            <ac:spMk id="17" creationId="{35C698DF-301F-4EDE-B6DA-F4F0DF2CCC68}"/>
          </ac:spMkLst>
        </pc:spChg>
        <pc:spChg chg="add mod">
          <ac:chgData name="Fernando C Correa" userId="a08d7f3c16d54179" providerId="LiveId" clId="{DAECEB32-C126-44A1-B729-3AADB1682972}" dt="2020-06-17T01:21:16.906" v="1061" actId="14861"/>
          <ac:spMkLst>
            <pc:docMk/>
            <pc:sldMk cId="4089909747" sldId="306"/>
            <ac:spMk id="18" creationId="{610213D2-BACA-4B72-A835-AFEB1589A77E}"/>
          </ac:spMkLst>
        </pc:spChg>
        <pc:picChg chg="add mod">
          <ac:chgData name="Fernando C Correa" userId="a08d7f3c16d54179" providerId="LiveId" clId="{DAECEB32-C126-44A1-B729-3AADB1682972}" dt="2020-06-17T01:21:10.514" v="1048" actId="1076"/>
          <ac:picMkLst>
            <pc:docMk/>
            <pc:sldMk cId="4089909747" sldId="306"/>
            <ac:picMk id="3" creationId="{29CBDD1E-0AF7-45F9-84D5-EB37009A651F}"/>
          </ac:picMkLst>
        </pc:picChg>
        <pc:picChg chg="add del mod modCrop">
          <ac:chgData name="Fernando C Correa" userId="a08d7f3c16d54179" providerId="LiveId" clId="{DAECEB32-C126-44A1-B729-3AADB1682972}" dt="2020-06-17T01:21:10.871" v="1049" actId="478"/>
          <ac:picMkLst>
            <pc:docMk/>
            <pc:sldMk cId="4089909747" sldId="306"/>
            <ac:picMk id="10" creationId="{0F6FBFBF-7EA7-4332-BC5B-850168EEA23E}"/>
          </ac:picMkLst>
        </pc:picChg>
        <pc:picChg chg="del">
          <ac:chgData name="Fernando C Correa" userId="a08d7f3c16d54179" providerId="LiveId" clId="{DAECEB32-C126-44A1-B729-3AADB1682972}" dt="2020-06-17T01:15:27.431" v="988" actId="478"/>
          <ac:picMkLst>
            <pc:docMk/>
            <pc:sldMk cId="4089909747" sldId="306"/>
            <ac:picMk id="11" creationId="{8F1A4823-8682-41E7-A5C1-1ABA20505B18}"/>
          </ac:picMkLst>
        </pc:picChg>
        <pc:picChg chg="add del mod">
          <ac:chgData name="Fernando C Correa" userId="a08d7f3c16d54179" providerId="LiveId" clId="{DAECEB32-C126-44A1-B729-3AADB1682972}" dt="2020-06-17T01:15:44.163" v="998" actId="478"/>
          <ac:picMkLst>
            <pc:docMk/>
            <pc:sldMk cId="4089909747" sldId="306"/>
            <ac:picMk id="15" creationId="{4E3D15D1-6C66-4859-8D2D-7DECB3E481F5}"/>
          </ac:picMkLst>
        </pc:picChg>
      </pc:sldChg>
      <pc:sldChg chg="modSp add mod">
        <pc:chgData name="Fernando C Correa" userId="a08d7f3c16d54179" providerId="LiveId" clId="{DAECEB32-C126-44A1-B729-3AADB1682972}" dt="2020-06-17T01:22:18.711" v="1080" actId="20577"/>
        <pc:sldMkLst>
          <pc:docMk/>
          <pc:sldMk cId="2406040227" sldId="307"/>
        </pc:sldMkLst>
        <pc:spChg chg="mod">
          <ac:chgData name="Fernando C Correa" userId="a08d7f3c16d54179" providerId="LiveId" clId="{DAECEB32-C126-44A1-B729-3AADB1682972}" dt="2020-06-17T01:22:18.711" v="1080" actId="20577"/>
          <ac:spMkLst>
            <pc:docMk/>
            <pc:sldMk cId="2406040227" sldId="307"/>
            <ac:spMk id="2" creationId="{00000000-0000-0000-0000-000000000000}"/>
          </ac:spMkLst>
        </pc:spChg>
      </pc:sldChg>
      <pc:sldChg chg="addSp delSp modSp add mod delAnim modAnim">
        <pc:chgData name="Fernando C Correa" userId="a08d7f3c16d54179" providerId="LiveId" clId="{DAECEB32-C126-44A1-B729-3AADB1682972}" dt="2020-06-18T22:35:59.168" v="2122"/>
        <pc:sldMkLst>
          <pc:docMk/>
          <pc:sldMk cId="1166053751" sldId="308"/>
        </pc:sldMkLst>
        <pc:picChg chg="add mod">
          <ac:chgData name="Fernando C Correa" userId="a08d7f3c16d54179" providerId="LiveId" clId="{DAECEB32-C126-44A1-B729-3AADB1682972}" dt="2020-06-18T22:33:43.104" v="2107" actId="1076"/>
          <ac:picMkLst>
            <pc:docMk/>
            <pc:sldMk cId="1166053751" sldId="308"/>
            <ac:picMk id="5" creationId="{C0EB70A9-CA61-4D0B-9BF3-2C20CA891859}"/>
          </ac:picMkLst>
        </pc:picChg>
        <pc:picChg chg="del">
          <ac:chgData name="Fernando C Correa" userId="a08d7f3c16d54179" providerId="LiveId" clId="{DAECEB32-C126-44A1-B729-3AADB1682972}" dt="2020-06-18T22:33:19.238" v="2100" actId="478"/>
          <ac:picMkLst>
            <pc:docMk/>
            <pc:sldMk cId="1166053751" sldId="308"/>
            <ac:picMk id="15" creationId="{A03E8544-6208-4BA9-93EB-9C6D1B7FED2F}"/>
          </ac:picMkLst>
        </pc:picChg>
      </pc:sldChg>
      <pc:sldChg chg="delSp modSp add del mod">
        <pc:chgData name="Fernando C Correa" userId="a08d7f3c16d54179" providerId="LiveId" clId="{DAECEB32-C126-44A1-B729-3AADB1682972}" dt="2020-06-17T02:31:03.540" v="1748" actId="47"/>
        <pc:sldMkLst>
          <pc:docMk/>
          <pc:sldMk cId="4245811857" sldId="308"/>
        </pc:sldMkLst>
        <pc:grpChg chg="del mod">
          <ac:chgData name="Fernando C Correa" userId="a08d7f3c16d54179" providerId="LiveId" clId="{DAECEB32-C126-44A1-B729-3AADB1682972}" dt="2020-06-17T02:28:09.227" v="1710" actId="165"/>
          <ac:grpSpMkLst>
            <pc:docMk/>
            <pc:sldMk cId="4245811857" sldId="308"/>
            <ac:grpSpMk id="11" creationId="{E4EA4F72-EFE3-4F09-A7E7-6AABF9ABBF18}"/>
          </ac:grpSpMkLst>
        </pc:grpChg>
        <pc:picChg chg="mod topLvl">
          <ac:chgData name="Fernando C Correa" userId="a08d7f3c16d54179" providerId="LiveId" clId="{DAECEB32-C126-44A1-B729-3AADB1682972}" dt="2020-06-17T02:29:00.873" v="1722" actId="14100"/>
          <ac:picMkLst>
            <pc:docMk/>
            <pc:sldMk cId="4245811857" sldId="308"/>
            <ac:picMk id="15" creationId="{E3972336-02C1-47CD-97B1-80ABC70FA9B7}"/>
          </ac:picMkLst>
        </pc:picChg>
        <pc:picChg chg="mod topLvl">
          <ac:chgData name="Fernando C Correa" userId="a08d7f3c16d54179" providerId="LiveId" clId="{DAECEB32-C126-44A1-B729-3AADB1682972}" dt="2020-06-17T02:28:48.863" v="1719" actId="1036"/>
          <ac:picMkLst>
            <pc:docMk/>
            <pc:sldMk cId="4245811857" sldId="308"/>
            <ac:picMk id="16" creationId="{20781BF0-8212-4D1A-9E98-63B0F1909496}"/>
          </ac:picMkLst>
        </pc:picChg>
        <pc:picChg chg="mod topLvl">
          <ac:chgData name="Fernando C Correa" userId="a08d7f3c16d54179" providerId="LiveId" clId="{DAECEB32-C126-44A1-B729-3AADB1682972}" dt="2020-06-17T02:29:06.078" v="1723" actId="1076"/>
          <ac:picMkLst>
            <pc:docMk/>
            <pc:sldMk cId="4245811857" sldId="308"/>
            <ac:picMk id="17" creationId="{040851DC-21ED-45C7-8F74-D947F2610DF4}"/>
          </ac:picMkLst>
        </pc:picChg>
        <pc:picChg chg="mod topLvl">
          <ac:chgData name="Fernando C Correa" userId="a08d7f3c16d54179" providerId="LiveId" clId="{DAECEB32-C126-44A1-B729-3AADB1682972}" dt="2020-06-17T02:29:13.692" v="1724" actId="1076"/>
          <ac:picMkLst>
            <pc:docMk/>
            <pc:sldMk cId="4245811857" sldId="308"/>
            <ac:picMk id="18" creationId="{E06E4486-40EB-49C0-BDD4-6308F01F4996}"/>
          </ac:picMkLst>
        </pc:picChg>
      </pc:sldChg>
      <pc:sldChg chg="add">
        <pc:chgData name="Fernando C Correa" userId="a08d7f3c16d54179" providerId="LiveId" clId="{DAECEB32-C126-44A1-B729-3AADB1682972}" dt="2020-06-18T22:36:15.291" v="2123"/>
        <pc:sldMkLst>
          <pc:docMk/>
          <pc:sldMk cId="1834702266" sldId="309"/>
        </pc:sldMkLst>
      </pc:sldChg>
    </pc:docChg>
  </pc:docChgLst>
  <pc:docChgLst>
    <pc:chgData name="Fernando C Correa" userId="a08d7f3c16d54179" providerId="LiveId" clId="{A09FC4A9-89B9-4888-AEA2-D945178E12B3}"/>
    <pc:docChg chg="undo custSel modSld sldOrd">
      <pc:chgData name="Fernando C Correa" userId="a08d7f3c16d54179" providerId="LiveId" clId="{A09FC4A9-89B9-4888-AEA2-D945178E12B3}" dt="2020-06-20T12:42:10.596" v="148" actId="1037"/>
      <pc:docMkLst>
        <pc:docMk/>
      </pc:docMkLst>
      <pc:sldChg chg="addSp delSp modSp mod ord">
        <pc:chgData name="Fernando C Correa" userId="a08d7f3c16d54179" providerId="LiveId" clId="{A09FC4A9-89B9-4888-AEA2-D945178E12B3}" dt="2020-06-20T12:41:41.491" v="98" actId="1076"/>
        <pc:sldMkLst>
          <pc:docMk/>
          <pc:sldMk cId="1295663715" sldId="289"/>
        </pc:sldMkLst>
        <pc:spChg chg="ord">
          <ac:chgData name="Fernando C Correa" userId="a08d7f3c16d54179" providerId="LiveId" clId="{A09FC4A9-89B9-4888-AEA2-D945178E12B3}" dt="2020-06-20T12:40:54.820" v="32" actId="167"/>
          <ac:spMkLst>
            <pc:docMk/>
            <pc:sldMk cId="1295663715" sldId="289"/>
            <ac:spMk id="10" creationId="{00000000-0000-0000-0000-000000000000}"/>
          </ac:spMkLst>
        </pc:spChg>
        <pc:spChg chg="add del">
          <ac:chgData name="Fernando C Correa" userId="a08d7f3c16d54179" providerId="LiveId" clId="{A09FC4A9-89B9-4888-AEA2-D945178E12B3}" dt="2020-06-20T12:41:07.795" v="39" actId="478"/>
          <ac:spMkLst>
            <pc:docMk/>
            <pc:sldMk cId="1295663715" sldId="289"/>
            <ac:spMk id="17" creationId="{4761BB05-E8FC-4963-83D4-851EAED86DFA}"/>
          </ac:spMkLst>
        </pc:spChg>
        <pc:spChg chg="add del ord">
          <ac:chgData name="Fernando C Correa" userId="a08d7f3c16d54179" providerId="LiveId" clId="{A09FC4A9-89B9-4888-AEA2-D945178E12B3}" dt="2020-06-20T12:41:16.072" v="44" actId="478"/>
          <ac:spMkLst>
            <pc:docMk/>
            <pc:sldMk cId="1295663715" sldId="289"/>
            <ac:spMk id="18" creationId="{DA8A93A9-B515-40BF-A842-1BA9BACDDF03}"/>
          </ac:spMkLst>
        </pc:spChg>
        <pc:spChg chg="add del mod ord">
          <ac:chgData name="Fernando C Correa" userId="a08d7f3c16d54179" providerId="LiveId" clId="{A09FC4A9-89B9-4888-AEA2-D945178E12B3}" dt="2020-06-20T12:41:04.346" v="38" actId="21"/>
          <ac:spMkLst>
            <pc:docMk/>
            <pc:sldMk cId="1295663715" sldId="289"/>
            <ac:spMk id="19" creationId="{D6DAFE08-3EB6-416E-940C-0BA817B1B286}"/>
          </ac:spMkLst>
        </pc:spChg>
        <pc:spChg chg="add del mod">
          <ac:chgData name="Fernando C Correa" userId="a08d7f3c16d54179" providerId="LiveId" clId="{A09FC4A9-89B9-4888-AEA2-D945178E12B3}" dt="2020-06-20T12:41:12.822" v="43" actId="21"/>
          <ac:spMkLst>
            <pc:docMk/>
            <pc:sldMk cId="1295663715" sldId="289"/>
            <ac:spMk id="20" creationId="{A7971381-7BB0-4BBF-86C2-C637A2718284}"/>
          </ac:spMkLst>
        </pc:spChg>
        <pc:spChg chg="add del mod">
          <ac:chgData name="Fernando C Correa" userId="a08d7f3c16d54179" providerId="LiveId" clId="{A09FC4A9-89B9-4888-AEA2-D945178E12B3}" dt="2020-06-20T12:40:52.838" v="30"/>
          <ac:spMkLst>
            <pc:docMk/>
            <pc:sldMk cId="1295663715" sldId="289"/>
            <ac:spMk id="21" creationId="{4A6D4019-8BD7-448B-AAFF-5F30FE658407}"/>
          </ac:spMkLst>
        </pc:spChg>
        <pc:spChg chg="add mod">
          <ac:chgData name="Fernando C Correa" userId="a08d7f3c16d54179" providerId="LiveId" clId="{A09FC4A9-89B9-4888-AEA2-D945178E12B3}" dt="2020-06-20T12:41:32.346" v="97" actId="14100"/>
          <ac:spMkLst>
            <pc:docMk/>
            <pc:sldMk cId="1295663715" sldId="289"/>
            <ac:spMk id="22" creationId="{276CEF92-A27F-46D5-A699-D11C071CE94C}"/>
          </ac:spMkLst>
        </pc:spChg>
        <pc:spChg chg="add mod">
          <ac:chgData name="Fernando C Correa" userId="a08d7f3c16d54179" providerId="LiveId" clId="{A09FC4A9-89B9-4888-AEA2-D945178E12B3}" dt="2020-06-20T12:41:41.491" v="98" actId="1076"/>
          <ac:spMkLst>
            <pc:docMk/>
            <pc:sldMk cId="1295663715" sldId="289"/>
            <ac:spMk id="23" creationId="{D079E717-9756-4A5D-9DAC-F0B2C45B7484}"/>
          </ac:spMkLst>
        </pc:spChg>
      </pc:sldChg>
      <pc:sldChg chg="addSp delSp modSp mod">
        <pc:chgData name="Fernando C Correa" userId="a08d7f3c16d54179" providerId="LiveId" clId="{A09FC4A9-89B9-4888-AEA2-D945178E12B3}" dt="2020-06-20T12:42:10.596" v="148" actId="1037"/>
        <pc:sldMkLst>
          <pc:docMk/>
          <pc:sldMk cId="3697814180" sldId="294"/>
        </pc:sldMkLst>
        <pc:spChg chg="ord">
          <ac:chgData name="Fernando C Correa" userId="a08d7f3c16d54179" providerId="LiveId" clId="{A09FC4A9-89B9-4888-AEA2-D945178E12B3}" dt="2020-06-20T12:40:23.350" v="23" actId="167"/>
          <ac:spMkLst>
            <pc:docMk/>
            <pc:sldMk cId="3697814180" sldId="294"/>
            <ac:spMk id="10" creationId="{00000000-0000-0000-0000-000000000000}"/>
          </ac:spMkLst>
        </pc:spChg>
        <pc:spChg chg="del">
          <ac:chgData name="Fernando C Correa" userId="a08d7f3c16d54179" providerId="LiveId" clId="{A09FC4A9-89B9-4888-AEA2-D945178E12B3}" dt="2020-06-20T12:40:13.096" v="21" actId="21"/>
          <ac:spMkLst>
            <pc:docMk/>
            <pc:sldMk cId="3697814180" sldId="294"/>
            <ac:spMk id="18" creationId="{28727A08-76AD-4CC1-81E1-A9E265979E09}"/>
          </ac:spMkLst>
        </pc:spChg>
        <pc:spChg chg="del">
          <ac:chgData name="Fernando C Correa" userId="a08d7f3c16d54179" providerId="LiveId" clId="{A09FC4A9-89B9-4888-AEA2-D945178E12B3}" dt="2020-06-20T12:40:13.096" v="21" actId="21"/>
          <ac:spMkLst>
            <pc:docMk/>
            <pc:sldMk cId="3697814180" sldId="294"/>
            <ac:spMk id="19" creationId="{780807C2-BAF7-460E-A962-492C349F6F41}"/>
          </ac:spMkLst>
        </pc:spChg>
        <pc:spChg chg="add mod ord">
          <ac:chgData name="Fernando C Correa" userId="a08d7f3c16d54179" providerId="LiveId" clId="{A09FC4A9-89B9-4888-AEA2-D945178E12B3}" dt="2020-06-20T12:41:55.232" v="118" actId="20577"/>
          <ac:spMkLst>
            <pc:docMk/>
            <pc:sldMk cId="3697814180" sldId="294"/>
            <ac:spMk id="20" creationId="{5B526848-867A-48AA-8A3A-D54E0A419896}"/>
          </ac:spMkLst>
        </pc:spChg>
        <pc:spChg chg="add mod ord">
          <ac:chgData name="Fernando C Correa" userId="a08d7f3c16d54179" providerId="LiveId" clId="{A09FC4A9-89B9-4888-AEA2-D945178E12B3}" dt="2020-06-20T12:42:10.596" v="148" actId="1037"/>
          <ac:spMkLst>
            <pc:docMk/>
            <pc:sldMk cId="3697814180" sldId="294"/>
            <ac:spMk id="21" creationId="{66EB59FA-89AE-4F0D-A3A6-FCAD79115ED1}"/>
          </ac:spMkLst>
        </pc:spChg>
      </pc:sldChg>
      <pc:sldChg chg="addSp delSp modSp mod">
        <pc:chgData name="Fernando C Correa" userId="a08d7f3c16d54179" providerId="LiveId" clId="{A09FC4A9-89B9-4888-AEA2-D945178E12B3}" dt="2020-06-20T12:25:38.920" v="16" actId="14100"/>
        <pc:sldMkLst>
          <pc:docMk/>
          <pc:sldMk cId="1216557380" sldId="310"/>
        </pc:sldMkLst>
        <pc:picChg chg="add mod">
          <ac:chgData name="Fernando C Correa" userId="a08d7f3c16d54179" providerId="LiveId" clId="{A09FC4A9-89B9-4888-AEA2-D945178E12B3}" dt="2020-06-20T12:25:38.920" v="16" actId="14100"/>
          <ac:picMkLst>
            <pc:docMk/>
            <pc:sldMk cId="1216557380" sldId="310"/>
            <ac:picMk id="3" creationId="{A43DF01B-3E58-4B87-B7A7-68FE79FB51EB}"/>
          </ac:picMkLst>
        </pc:picChg>
        <pc:picChg chg="mod">
          <ac:chgData name="Fernando C Correa" userId="a08d7f3c16d54179" providerId="LiveId" clId="{A09FC4A9-89B9-4888-AEA2-D945178E12B3}" dt="2020-06-20T12:25:29.372" v="13" actId="1076"/>
          <ac:picMkLst>
            <pc:docMk/>
            <pc:sldMk cId="1216557380" sldId="310"/>
            <ac:picMk id="1028" creationId="{D76B89FC-867A-4147-BA71-9560870E80C8}"/>
          </ac:picMkLst>
        </pc:picChg>
        <pc:picChg chg="mod">
          <ac:chgData name="Fernando C Correa" userId="a08d7f3c16d54179" providerId="LiveId" clId="{A09FC4A9-89B9-4888-AEA2-D945178E12B3}" dt="2020-06-20T12:25:31.982" v="14" actId="1076"/>
          <ac:picMkLst>
            <pc:docMk/>
            <pc:sldMk cId="1216557380" sldId="310"/>
            <ac:picMk id="1030" creationId="{1D444095-F87C-4CAA-AEB0-70F655079581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36" creationId="{4CB63698-D978-4CD6-8FD1-C022074D72D7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38" creationId="{1070BA75-767B-4C56-BCD0-3A6C324EE9BC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40" creationId="{3E94C683-13A5-473D-84E5-0EC77570D1A9}"/>
          </ac:picMkLst>
        </pc:picChg>
        <pc:picChg chg="del">
          <ac:chgData name="Fernando C Correa" userId="a08d7f3c16d54179" providerId="LiveId" clId="{A09FC4A9-89B9-4888-AEA2-D945178E12B3}" dt="2020-06-20T12:18:03.152" v="0" actId="478"/>
          <ac:picMkLst>
            <pc:docMk/>
            <pc:sldMk cId="1216557380" sldId="310"/>
            <ac:picMk id="1048" creationId="{02423DA5-E5A7-4204-9F15-B1C2DA32315D}"/>
          </ac:picMkLst>
        </pc:picChg>
        <pc:picChg chg="mod">
          <ac:chgData name="Fernando C Correa" userId="a08d7f3c16d54179" providerId="LiveId" clId="{A09FC4A9-89B9-4888-AEA2-D945178E12B3}" dt="2020-06-20T12:18:51.484" v="8" actId="1076"/>
          <ac:picMkLst>
            <pc:docMk/>
            <pc:sldMk cId="1216557380" sldId="310"/>
            <ac:picMk id="1050" creationId="{3436FD7C-0729-4A23-ABA2-8DE8F6568403}"/>
          </ac:picMkLst>
        </pc:picChg>
        <pc:picChg chg="mod">
          <ac:chgData name="Fernando C Correa" userId="a08d7f3c16d54179" providerId="LiveId" clId="{A09FC4A9-89B9-4888-AEA2-D945178E12B3}" dt="2020-06-20T12:25:35.085" v="15" actId="1076"/>
          <ac:picMkLst>
            <pc:docMk/>
            <pc:sldMk cId="1216557380" sldId="310"/>
            <ac:picMk id="1052" creationId="{393BA934-075A-4034-B5AE-B620E367AEAB}"/>
          </ac:picMkLst>
        </pc:picChg>
      </pc:sldChg>
    </pc:docChg>
  </pc:docChgLst>
  <pc:docChgLst>
    <pc:chgData name="Fernando C Correa" userId="a08d7f3c16d54179" providerId="LiveId" clId="{BDD547D6-9985-4471-8D69-22FBC0393EC8}"/>
    <pc:docChg chg="undo custSel mod addSld delSld modSld sldOrd">
      <pc:chgData name="Fernando C Correa" userId="a08d7f3c16d54179" providerId="LiveId" clId="{BDD547D6-9985-4471-8D69-22FBC0393EC8}" dt="2020-06-13T13:09:11.758" v="233"/>
      <pc:docMkLst>
        <pc:docMk/>
      </pc:docMkLst>
      <pc:sldChg chg="modAnim">
        <pc:chgData name="Fernando C Correa" userId="a08d7f3c16d54179" providerId="LiveId" clId="{BDD547D6-9985-4471-8D69-22FBC0393EC8}" dt="2020-06-13T12:56:23.801" v="132"/>
        <pc:sldMkLst>
          <pc:docMk/>
          <pc:sldMk cId="3542761506" sldId="281"/>
        </pc:sldMkLst>
      </pc:sldChg>
      <pc:sldChg chg="addSp delSp modSp mod setBg setClrOvrMap">
        <pc:chgData name="Fernando C Correa" userId="a08d7f3c16d54179" providerId="LiveId" clId="{BDD547D6-9985-4471-8D69-22FBC0393EC8}" dt="2020-06-13T12:55:02.601" v="128" actId="1076"/>
        <pc:sldMkLst>
          <pc:docMk/>
          <pc:sldMk cId="450903840" sldId="283"/>
        </pc:sldMkLst>
        <pc:spChg chg="mod ord">
          <ac:chgData name="Fernando C Correa" userId="a08d7f3c16d54179" providerId="LiveId" clId="{BDD547D6-9985-4471-8D69-22FBC0393EC8}" dt="2020-06-13T12:55:02.601" v="128" actId="1076"/>
          <ac:spMkLst>
            <pc:docMk/>
            <pc:sldMk cId="450903840" sldId="283"/>
            <ac:spMk id="3" creationId="{00000000-0000-0000-0000-000000000000}"/>
          </ac:spMkLst>
        </pc:spChg>
        <pc:spChg chg="mod ord">
          <ac:chgData name="Fernando C Correa" userId="a08d7f3c16d54179" providerId="LiveId" clId="{BDD547D6-9985-4471-8D69-22FBC0393EC8}" dt="2020-06-13T12:53:13.696" v="111" actId="1038"/>
          <ac:spMkLst>
            <pc:docMk/>
            <pc:sldMk cId="450903840" sldId="283"/>
            <ac:spMk id="7" creationId="{D34E5B9C-57DC-422A-B626-426A4E3D6AC0}"/>
          </ac:spMkLst>
        </pc:spChg>
        <pc:spChg chg="add mod">
          <ac:chgData name="Fernando C Correa" userId="a08d7f3c16d54179" providerId="LiveId" clId="{BDD547D6-9985-4471-8D69-22FBC0393EC8}" dt="2020-06-13T12:54:34.439" v="125" actId="14100"/>
          <ac:spMkLst>
            <pc:docMk/>
            <pc:sldMk cId="450903840" sldId="283"/>
            <ac:spMk id="8" creationId="{3CC0DBC5-CBEA-44F5-B257-04EE3F7AB470}"/>
          </ac:spMkLst>
        </pc:spChg>
        <pc:spChg chg="add del">
          <ac:chgData name="Fernando C Correa" userId="a08d7f3c16d54179" providerId="LiveId" clId="{BDD547D6-9985-4471-8D69-22FBC0393EC8}" dt="2020-06-13T12:50:16.547" v="3" actId="26606"/>
          <ac:spMkLst>
            <pc:docMk/>
            <pc:sldMk cId="450903840" sldId="283"/>
            <ac:spMk id="12" creationId="{71B2258F-86CA-4D4D-8270-BC05FCDEBFB3}"/>
          </ac:spMkLst>
        </pc:spChg>
        <pc:spChg chg="add del">
          <ac:chgData name="Fernando C Correa" userId="a08d7f3c16d54179" providerId="LiveId" clId="{BDD547D6-9985-4471-8D69-22FBC0393EC8}" dt="2020-06-13T12:50:38.303" v="17" actId="26606"/>
          <ac:spMkLst>
            <pc:docMk/>
            <pc:sldMk cId="450903840" sldId="283"/>
            <ac:spMk id="34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3.856" v="6" actId="26606"/>
          <ac:spMkLst>
            <pc:docMk/>
            <pc:sldMk cId="450903840" sldId="283"/>
            <ac:spMk id="49" creationId="{A3BAF07C-C39E-42EB-BB22-8D46691D9735}"/>
          </ac:spMkLst>
        </pc:spChg>
        <pc:spChg chg="add mod">
          <ac:chgData name="Fernando C Correa" userId="a08d7f3c16d54179" providerId="LiveId" clId="{BDD547D6-9985-4471-8D69-22FBC0393EC8}" dt="2020-06-13T12:54:40.117" v="126" actId="14100"/>
          <ac:spMkLst>
            <pc:docMk/>
            <pc:sldMk cId="450903840" sldId="283"/>
            <ac:spMk id="71" creationId="{FA87CC4B-67E8-46A8-83ED-B27931B4A556}"/>
          </ac:spMkLst>
        </pc:spChg>
        <pc:spChg chg="add del">
          <ac:chgData name="Fernando C Correa" userId="a08d7f3c16d54179" providerId="LiveId" clId="{BDD547D6-9985-4471-8D69-22FBC0393EC8}" dt="2020-06-13T12:50:35.004" v="9" actId="26606"/>
          <ac:spMkLst>
            <pc:docMk/>
            <pc:sldMk cId="450903840" sldId="283"/>
            <ac:spMk id="72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5.531" v="11" actId="26606"/>
          <ac:spMkLst>
            <pc:docMk/>
            <pc:sldMk cId="450903840" sldId="283"/>
            <ac:spMk id="75" creationId="{A3BAF07C-C39E-42EB-BB22-8D46691D9735}"/>
          </ac:spMkLst>
        </pc:spChg>
        <pc:spChg chg="add del">
          <ac:chgData name="Fernando C Correa" userId="a08d7f3c16d54179" providerId="LiveId" clId="{BDD547D6-9985-4471-8D69-22FBC0393EC8}" dt="2020-06-13T12:50:36.456" v="14" actId="26606"/>
          <ac:spMkLst>
            <pc:docMk/>
            <pc:sldMk cId="450903840" sldId="283"/>
            <ac:spMk id="78" creationId="{1FBD4BA0-5E13-4403-B4A7-40DF3A0185D3}"/>
          </ac:spMkLst>
        </pc:spChg>
        <pc:spChg chg="add del">
          <ac:chgData name="Fernando C Correa" userId="a08d7f3c16d54179" providerId="LiveId" clId="{BDD547D6-9985-4471-8D69-22FBC0393EC8}" dt="2020-06-13T12:50:38.294" v="16" actId="26606"/>
          <ac:spMkLst>
            <pc:docMk/>
            <pc:sldMk cId="450903840" sldId="283"/>
            <ac:spMk id="81" creationId="{A3BAF07C-C39E-42EB-BB22-8D46691D9735}"/>
          </ac:spMkLst>
        </pc:spChg>
        <pc:grpChg chg="add del">
          <ac:chgData name="Fernando C Correa" userId="a08d7f3c16d54179" providerId="LiveId" clId="{BDD547D6-9985-4471-8D69-22FBC0393EC8}" dt="2020-06-13T12:50:38.303" v="17" actId="26606"/>
          <ac:grpSpMkLst>
            <pc:docMk/>
            <pc:sldMk cId="450903840" sldId="283"/>
            <ac:grpSpMk id="35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3.856" v="6" actId="26606"/>
          <ac:grpSpMkLst>
            <pc:docMk/>
            <pc:sldMk cId="450903840" sldId="283"/>
            <ac:grpSpMk id="51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5.004" v="9" actId="26606"/>
          <ac:grpSpMkLst>
            <pc:docMk/>
            <pc:sldMk cId="450903840" sldId="283"/>
            <ac:grpSpMk id="73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5.531" v="11" actId="26606"/>
          <ac:grpSpMkLst>
            <pc:docMk/>
            <pc:sldMk cId="450903840" sldId="283"/>
            <ac:grpSpMk id="76" creationId="{D8E9CF54-0466-4261-9E62-0249E60E1886}"/>
          </ac:grpSpMkLst>
        </pc:grpChg>
        <pc:grpChg chg="add del">
          <ac:chgData name="Fernando C Correa" userId="a08d7f3c16d54179" providerId="LiveId" clId="{BDD547D6-9985-4471-8D69-22FBC0393EC8}" dt="2020-06-13T12:50:36.456" v="14" actId="26606"/>
          <ac:grpSpMkLst>
            <pc:docMk/>
            <pc:sldMk cId="450903840" sldId="283"/>
            <ac:grpSpMk id="79" creationId="{622F0806-F5D8-4CCD-A924-6CC3D7BB26F7}"/>
          </ac:grpSpMkLst>
        </pc:grpChg>
        <pc:grpChg chg="add del">
          <ac:chgData name="Fernando C Correa" userId="a08d7f3c16d54179" providerId="LiveId" clId="{BDD547D6-9985-4471-8D69-22FBC0393EC8}" dt="2020-06-13T12:50:38.294" v="16" actId="26606"/>
          <ac:grpSpMkLst>
            <pc:docMk/>
            <pc:sldMk cId="450903840" sldId="283"/>
            <ac:grpSpMk id="82" creationId="{D8E9CF54-0466-4261-9E62-0249E60E1886}"/>
          </ac:grpSpMkLst>
        </pc:grpChg>
        <pc:picChg chg="add del mod ord">
          <ac:chgData name="Fernando C Correa" userId="a08d7f3c16d54179" providerId="LiveId" clId="{BDD547D6-9985-4471-8D69-22FBC0393EC8}" dt="2020-06-13T12:52:04.308" v="41" actId="478"/>
          <ac:picMkLst>
            <pc:docMk/>
            <pc:sldMk cId="450903840" sldId="283"/>
            <ac:picMk id="4" creationId="{C59658C8-2D7A-4DCD-854A-2822D1795322}"/>
          </ac:picMkLst>
        </pc:picChg>
        <pc:picChg chg="add mod">
          <ac:chgData name="Fernando C Correa" userId="a08d7f3c16d54179" providerId="LiveId" clId="{BDD547D6-9985-4471-8D69-22FBC0393EC8}" dt="2020-06-13T12:53:05.776" v="62" actId="14100"/>
          <ac:picMkLst>
            <pc:docMk/>
            <pc:sldMk cId="450903840" sldId="283"/>
            <ac:picMk id="6" creationId="{0453BD22-6FB7-433F-B358-150D1AA68C37}"/>
          </ac:picMkLst>
        </pc:picChg>
      </pc:sldChg>
      <pc:sldChg chg="addSp delSp modSp mod ord">
        <pc:chgData name="Fernando C Correa" userId="a08d7f3c16d54179" providerId="LiveId" clId="{BDD547D6-9985-4471-8D69-22FBC0393EC8}" dt="2020-06-13T13:09:00.020" v="229"/>
        <pc:sldMkLst>
          <pc:docMk/>
          <pc:sldMk cId="4264086694" sldId="288"/>
        </pc:sldMkLst>
        <pc:picChg chg="add mod">
          <ac:chgData name="Fernando C Correa" userId="a08d7f3c16d54179" providerId="LiveId" clId="{BDD547D6-9985-4471-8D69-22FBC0393EC8}" dt="2020-06-13T12:58:07.073" v="151" actId="1076"/>
          <ac:picMkLst>
            <pc:docMk/>
            <pc:sldMk cId="4264086694" sldId="288"/>
            <ac:picMk id="4" creationId="{1F3BC514-CB78-4155-AF11-BB61F4A3B76D}"/>
          </ac:picMkLst>
        </pc:picChg>
        <pc:picChg chg="del">
          <ac:chgData name="Fernando C Correa" userId="a08d7f3c16d54179" providerId="LiveId" clId="{BDD547D6-9985-4471-8D69-22FBC0393EC8}" dt="2020-06-13T12:57:55.833" v="147" actId="478"/>
          <ac:picMkLst>
            <pc:docMk/>
            <pc:sldMk cId="4264086694" sldId="288"/>
            <ac:picMk id="5" creationId="{719194C0-71DB-4079-83CE-40E5CD7645C0}"/>
          </ac:picMkLst>
        </pc:picChg>
      </pc:sldChg>
      <pc:sldChg chg="ord">
        <pc:chgData name="Fernando C Correa" userId="a08d7f3c16d54179" providerId="LiveId" clId="{BDD547D6-9985-4471-8D69-22FBC0393EC8}" dt="2020-06-13T13:09:08.312" v="231"/>
        <pc:sldMkLst>
          <pc:docMk/>
          <pc:sldMk cId="1295663715" sldId="289"/>
        </pc:sldMkLst>
      </pc:sldChg>
      <pc:sldChg chg="addSp delSp modSp del mod">
        <pc:chgData name="Fernando C Correa" userId="a08d7f3c16d54179" providerId="LiveId" clId="{BDD547D6-9985-4471-8D69-22FBC0393EC8}" dt="2020-06-13T13:04:30.446" v="203" actId="47"/>
        <pc:sldMkLst>
          <pc:docMk/>
          <pc:sldMk cId="2022502932" sldId="293"/>
        </pc:sldMkLst>
        <pc:spChg chg="add del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8" creationId="{92F8AF57-C061-4F06-ABAE-7F2B3E465A0E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1" creationId="{978FC917-94D5-4C38-AEE6-3EC089673DDA}"/>
          </ac:spMkLst>
        </pc:spChg>
        <pc:spChg chg="add mod">
          <ac:chgData name="Fernando C Correa" userId="a08d7f3c16d54179" providerId="LiveId" clId="{BDD547D6-9985-4471-8D69-22FBC0393EC8}" dt="2020-06-13T13:00:22.936" v="161"/>
          <ac:spMkLst>
            <pc:docMk/>
            <pc:sldMk cId="2022502932" sldId="293"/>
            <ac:spMk id="15" creationId="{91BB7FE2-2C0C-43E0-BF9A-3C40E087E591}"/>
          </ac:spMkLst>
        </pc:spChg>
        <pc:grpChg chg="add del mod">
          <ac:chgData name="Fernando C Correa" userId="a08d7f3c16d54179" providerId="LiveId" clId="{BDD547D6-9985-4471-8D69-22FBC0393EC8}" dt="2020-06-13T13:00:22.936" v="161"/>
          <ac:grpSpMkLst>
            <pc:docMk/>
            <pc:sldMk cId="2022502932" sldId="293"/>
            <ac:grpSpMk id="9" creationId="{3B9F2973-9CA5-4D05-AB1A-387FE8576AD9}"/>
          </ac:grpSpMkLst>
        </pc:grpChg>
        <pc:graphicFrameChg chg="add mod">
          <ac:chgData name="Fernando C Correa" userId="a08d7f3c16d54179" providerId="LiveId" clId="{BDD547D6-9985-4471-8D69-22FBC0393EC8}" dt="2020-06-13T13:02:56.944" v="202"/>
          <ac:graphicFrameMkLst>
            <pc:docMk/>
            <pc:sldMk cId="2022502932" sldId="293"/>
            <ac:graphicFrameMk id="16" creationId="{C71FC8EC-A740-40A0-B5C8-AA4B5DFF8386}"/>
          </ac:graphicFrameMkLst>
        </pc:graphicFrameChg>
        <pc:picChg chg="add del">
          <ac:chgData name="Fernando C Correa" userId="a08d7f3c16d54179" providerId="LiveId" clId="{BDD547D6-9985-4471-8D69-22FBC0393EC8}" dt="2020-06-13T13:00:39.300" v="164" actId="478"/>
          <ac:picMkLst>
            <pc:docMk/>
            <pc:sldMk cId="2022502932" sldId="293"/>
            <ac:picMk id="62" creationId="{BCC4C255-968A-4BC3-A955-63028576C8DF}"/>
          </ac:picMkLst>
        </pc:picChg>
      </pc:sldChg>
      <pc:sldChg chg="modSp">
        <pc:chgData name="Fernando C Correa" userId="a08d7f3c16d54179" providerId="LiveId" clId="{BDD547D6-9985-4471-8D69-22FBC0393EC8}" dt="2020-06-13T13:01:59.703" v="197" actId="1076"/>
        <pc:sldMkLst>
          <pc:docMk/>
          <pc:sldMk cId="2602158399" sldId="296"/>
        </pc:sldMkLst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6" creationId="{4A3D8031-17D2-483B-9165-90F4DE2D70F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19" creationId="{68F6DEB3-70A3-4BF4-8B2D-6E1AB8177828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4" creationId="{BC17027F-7803-4FE3-8399-202BED3AB6D0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8" creationId="{BC469A77-A7EE-4CB4-8E4C-DCC050D57D62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29" creationId="{DD4324BD-4086-4848-9198-B77789BF3807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3" creationId="{B543B89B-768B-47EC-BB9F-C055536C22B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4" creationId="{DD72A077-704A-416F-8E83-896431DAA8E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8" creationId="{A8D955FA-2077-4EB9-8FEF-F1D2DBDBD31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39" creationId="{36980488-C9AD-44BF-9DF1-A2E4AD27E7BB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3" creationId="{5F832CFE-E431-4561-9E35-78F733771B06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4" creationId="{29CC72C0-3F4C-4C49-A359-4F0F44E6798A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5" creationId="{07B75210-3294-4AF0-8C9E-3C4AA843D05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49" creationId="{53BFE470-B5B2-485F-94CA-535C8684DD5F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1" creationId="{6D9F163E-A50B-4064-A51A-092F7651CD2E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4" creationId="{3C0FED55-D186-4E30-B046-59F8924FC9CC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5" creationId="{2613465B-707B-4386-8895-2631B29F537D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58" creationId="{6B8346BA-BDA4-4050-ABFE-92CA319CE764}"/>
          </ac:spMkLst>
        </pc:spChg>
        <pc:spChg chg="mod">
          <ac:chgData name="Fernando C Correa" userId="a08d7f3c16d54179" providerId="LiveId" clId="{BDD547D6-9985-4471-8D69-22FBC0393EC8}" dt="2020-06-13T13:01:59.703" v="197" actId="1076"/>
          <ac:spMkLst>
            <pc:docMk/>
            <pc:sldMk cId="2602158399" sldId="296"/>
            <ac:spMk id="60" creationId="{C788DE36-5E28-434C-A4CA-E519F0A2B096}"/>
          </ac:spMkLst>
        </pc:spChg>
        <pc:grpChg chg="mod">
          <ac:chgData name="Fernando C Correa" userId="a08d7f3c16d54179" providerId="LiveId" clId="{BDD547D6-9985-4471-8D69-22FBC0393EC8}" dt="2020-06-13T13:01:59.703" v="197" actId="1076"/>
          <ac:grpSpMkLst>
            <pc:docMk/>
            <pc:sldMk cId="2602158399" sldId="296"/>
            <ac:grpSpMk id="15" creationId="{E9FF7A15-42E9-4313-8D04-09D0569D0196}"/>
          </ac:grpSpMkLst>
        </pc:grp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7" creationId="{CEA00F93-F7D1-48DB-983F-C5A172708295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18" creationId="{C97D3599-BEA4-4B66-B383-661ADB6AFFC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5" creationId="{92D307E8-D7FA-41EF-B88B-ABB1B5B5905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6" creationId="{8C063EEA-A4C4-40B6-B976-B9608C85BCC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27" creationId="{38044D53-D848-432F-88E7-6074D70B6F5B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0" creationId="{ECAA8794-23CE-4539-B7E6-2F7FCCFE38F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1" creationId="{BA9A953B-A980-40BD-B59E-2615134A7AB1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2" creationId="{2951D1B2-EB8E-48A1-ACCC-5C3BFD1425D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5" creationId="{8AB0039D-F8B3-420E-8227-F47D2BEBA60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6" creationId="{A281C559-BA3E-41D0-BF49-F6B298074A3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37" creationId="{6583B8BD-B6B5-4387-BE17-995C748EA80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0" creationId="{64ACA727-5796-4D15-BB85-8C3E8D82689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1" creationId="{03C4FAAE-CD60-40D1-A85C-5317DB3FBD06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2" creationId="{DC4B6FCE-B796-4592-8B3D-5015D9E7CFA4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6" creationId="{734B15F5-445F-4B51-AB61-6A15B7389B1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7" creationId="{C4280094-0DF8-42AD-A3C0-637B340633D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48" creationId="{5666F17B-10F4-4143-BB41-AED60D3AD81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0" creationId="{B60F9C1F-22B8-416F-8FE3-5CE644519419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2" creationId="{BAB8CD45-7511-4C73-AA48-C8281F2E0A3C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3" creationId="{FA07CA02-463C-4AF8-8906-77C7CABADC4E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6" creationId="{31FBB08B-7667-4E85-B518-97CE8E16E6AA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7" creationId="{EE6D6132-A431-4A02-A427-9CE4145E3BDD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59" creationId="{DD63712A-C03D-4F8C-BF84-89CEAB612CF7}"/>
          </ac:picMkLst>
        </pc:picChg>
        <pc:picChg chg="mod">
          <ac:chgData name="Fernando C Correa" userId="a08d7f3c16d54179" providerId="LiveId" clId="{BDD547D6-9985-4471-8D69-22FBC0393EC8}" dt="2020-06-13T13:01:59.703" v="197" actId="1076"/>
          <ac:picMkLst>
            <pc:docMk/>
            <pc:sldMk cId="2602158399" sldId="296"/>
            <ac:picMk id="61" creationId="{6FA2A99A-D947-4B1F-A5C1-8FDF6DC5EC8D}"/>
          </ac:picMkLst>
        </pc:pic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0" creationId="{998EDA69-6C46-47A3-930F-B1430385C2AE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1" creationId="{A3197A14-BF0B-4428-B5BA-ACECF64C5380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2" creationId="{3DB8BF4F-5A09-46EC-84F2-422FA9BDD61F}"/>
          </ac:cxnSpMkLst>
        </pc:cxnChg>
        <pc:cxnChg chg="mod">
          <ac:chgData name="Fernando C Correa" userId="a08d7f3c16d54179" providerId="LiveId" clId="{BDD547D6-9985-4471-8D69-22FBC0393EC8}" dt="2020-06-13T13:01:59.703" v="197" actId="1076"/>
          <ac:cxnSpMkLst>
            <pc:docMk/>
            <pc:sldMk cId="2602158399" sldId="296"/>
            <ac:cxnSpMk id="23" creationId="{ADCB89AA-7FF1-4CB6-B761-542025321EAD}"/>
          </ac:cxnSpMkLst>
        </pc:cxnChg>
      </pc:sldChg>
      <pc:sldChg chg="modAnim">
        <pc:chgData name="Fernando C Correa" userId="a08d7f3c16d54179" providerId="LiveId" clId="{BDD547D6-9985-4471-8D69-22FBC0393EC8}" dt="2020-06-13T12:56:44.741" v="136"/>
        <pc:sldMkLst>
          <pc:docMk/>
          <pc:sldMk cId="903407908" sldId="297"/>
        </pc:sldMkLst>
      </pc:sldChg>
      <pc:sldChg chg="addSp delSp modSp mod modAnim">
        <pc:chgData name="Fernando C Correa" userId="a08d7f3c16d54179" providerId="LiveId" clId="{BDD547D6-9985-4471-8D69-22FBC0393EC8}" dt="2020-06-13T12:57:20.395" v="142"/>
        <pc:sldMkLst>
          <pc:docMk/>
          <pc:sldMk cId="1350499800" sldId="298"/>
        </pc:sldMkLst>
        <pc:spChg chg="add del mod">
          <ac:chgData name="Fernando C Correa" userId="a08d7f3c16d54179" providerId="LiveId" clId="{BDD547D6-9985-4471-8D69-22FBC0393EC8}" dt="2020-06-13T12:57:17.751" v="141" actId="478"/>
          <ac:spMkLst>
            <pc:docMk/>
            <pc:sldMk cId="1350499800" sldId="298"/>
            <ac:spMk id="4" creationId="{C25171A5-7E0F-403E-B684-49B155917CC2}"/>
          </ac:spMkLst>
        </pc:spChg>
        <pc:graphicFrameChg chg="add del mod">
          <ac:chgData name="Fernando C Correa" userId="a08d7f3c16d54179" providerId="LiveId" clId="{BDD547D6-9985-4471-8D69-22FBC0393EC8}" dt="2020-06-13T12:57:20.395" v="142"/>
          <ac:graphicFrameMkLst>
            <pc:docMk/>
            <pc:sldMk cId="1350499800" sldId="298"/>
            <ac:graphicFrameMk id="5" creationId="{00000000-0000-0000-0000-000000000000}"/>
          </ac:graphicFrameMkLst>
        </pc:graphicFrameChg>
      </pc:sldChg>
      <pc:sldChg chg="add del">
        <pc:chgData name="Fernando C Correa" userId="a08d7f3c16d54179" providerId="LiveId" clId="{BDD547D6-9985-4471-8D69-22FBC0393EC8}" dt="2020-06-13T13:04:30.475" v="204" actId="47"/>
        <pc:sldMkLst>
          <pc:docMk/>
          <pc:sldMk cId="1928776125" sldId="299"/>
        </pc:sldMkLst>
      </pc:sldChg>
      <pc:sldChg chg="addSp delSp modSp add mod ord">
        <pc:chgData name="Fernando C Correa" userId="a08d7f3c16d54179" providerId="LiveId" clId="{BDD547D6-9985-4471-8D69-22FBC0393EC8}" dt="2020-06-13T13:09:11.758" v="233"/>
        <pc:sldMkLst>
          <pc:docMk/>
          <pc:sldMk cId="2306638093" sldId="299"/>
        </pc:sldMkLst>
        <pc:spChg chg="mod">
          <ac:chgData name="Fernando C Correa" userId="a08d7f3c16d54179" providerId="LiveId" clId="{BDD547D6-9985-4471-8D69-22FBC0393EC8}" dt="2020-06-13T13:08:05.251" v="220" actId="20577"/>
          <ac:spMkLst>
            <pc:docMk/>
            <pc:sldMk cId="2306638093" sldId="299"/>
            <ac:spMk id="2" creationId="{00000000-0000-0000-0000-000000000000}"/>
          </ac:spMkLst>
        </pc:spChg>
        <pc:picChg chg="add mod">
          <ac:chgData name="Fernando C Correa" userId="a08d7f3c16d54179" providerId="LiveId" clId="{BDD547D6-9985-4471-8D69-22FBC0393EC8}" dt="2020-06-13T13:08:12.939" v="221" actId="1076"/>
          <ac:picMkLst>
            <pc:docMk/>
            <pc:sldMk cId="2306638093" sldId="299"/>
            <ac:picMk id="3" creationId="{EEAC992E-ED94-44D0-8B15-D8F5ED685DAA}"/>
          </ac:picMkLst>
        </pc:picChg>
        <pc:picChg chg="del">
          <ac:chgData name="Fernando C Correa" userId="a08d7f3c16d54179" providerId="LiveId" clId="{BDD547D6-9985-4471-8D69-22FBC0393EC8}" dt="2020-06-13T13:07:42.049" v="206" actId="478"/>
          <ac:picMkLst>
            <pc:docMk/>
            <pc:sldMk cId="2306638093" sldId="299"/>
            <ac:picMk id="11" creationId="{D1E3D129-AEE4-4620-B9D7-636720389400}"/>
          </ac:picMkLst>
        </pc:picChg>
      </pc:sldChg>
    </pc:docChg>
  </pc:docChgLst>
  <pc:docChgLst>
    <pc:chgData name="Fernando C Correa" userId="a08d7f3c16d54179" providerId="LiveId" clId="{6EC4B758-B45F-42C0-A207-A6CC0CF2CC0F}"/>
    <pc:docChg chg="custSel addSld modSld sldOrd">
      <pc:chgData name="Fernando C Correa" userId="a08d7f3c16d54179" providerId="LiveId" clId="{6EC4B758-B45F-42C0-A207-A6CC0CF2CC0F}" dt="2020-06-19T00:19:22.161" v="126"/>
      <pc:docMkLst>
        <pc:docMk/>
      </pc:docMkLst>
      <pc:sldChg chg="addSp delSp modSp add mod ord delAnim">
        <pc:chgData name="Fernando C Correa" userId="a08d7f3c16d54179" providerId="LiveId" clId="{6EC4B758-B45F-42C0-A207-A6CC0CF2CC0F}" dt="2020-06-19T00:19:22.161" v="126"/>
        <pc:sldMkLst>
          <pc:docMk/>
          <pc:sldMk cId="1216557380" sldId="310"/>
        </pc:sldMkLst>
        <pc:spChg chg="add del">
          <ac:chgData name="Fernando C Correa" userId="a08d7f3c16d54179" providerId="LiveId" clId="{6EC4B758-B45F-42C0-A207-A6CC0CF2CC0F}" dt="2020-06-19T00:02:47.623" v="27" actId="478"/>
          <ac:spMkLst>
            <pc:docMk/>
            <pc:sldMk cId="1216557380" sldId="310"/>
            <ac:spMk id="3" creationId="{C4067438-8CD2-439C-9D91-898636A2B2ED}"/>
          </ac:spMkLst>
        </pc:spChg>
        <pc:spChg chg="del mod">
          <ac:chgData name="Fernando C Correa" userId="a08d7f3c16d54179" providerId="LiveId" clId="{6EC4B758-B45F-42C0-A207-A6CC0CF2CC0F}" dt="2020-06-18T23:50:40.874" v="6" actId="478"/>
          <ac:spMkLst>
            <pc:docMk/>
            <pc:sldMk cId="1216557380" sldId="310"/>
            <ac:spMk id="10" creationId="{00000000-0000-0000-0000-000000000000}"/>
          </ac:spMkLst>
        </pc:spChg>
        <pc:spChg chg="del">
          <ac:chgData name="Fernando C Correa" userId="a08d7f3c16d54179" providerId="LiveId" clId="{6EC4B758-B45F-42C0-A207-A6CC0CF2CC0F}" dt="2020-06-19T00:18:34.884" v="122" actId="478"/>
          <ac:spMkLst>
            <pc:docMk/>
            <pc:sldMk cId="1216557380" sldId="310"/>
            <ac:spMk id="16" creationId="{B929AAFC-5FD1-4FBC-9997-0574514F2D6D}"/>
          </ac:spMkLst>
        </pc:spChg>
        <pc:spChg chg="del">
          <ac:chgData name="Fernando C Correa" userId="a08d7f3c16d54179" providerId="LiveId" clId="{6EC4B758-B45F-42C0-A207-A6CC0CF2CC0F}" dt="2020-06-18T23:50:51.130" v="9" actId="478"/>
          <ac:spMkLst>
            <pc:docMk/>
            <pc:sldMk cId="1216557380" sldId="310"/>
            <ac:spMk id="21" creationId="{DEDAC65E-5A44-4D6B-8FD8-DE7536913038}"/>
          </ac:spMkLst>
        </pc:spChg>
        <pc:spChg chg="add mod">
          <ac:chgData name="Fernando C Correa" userId="a08d7f3c16d54179" providerId="LiveId" clId="{6EC4B758-B45F-42C0-A207-A6CC0CF2CC0F}" dt="2020-06-19T00:18:35.134" v="123"/>
          <ac:spMkLst>
            <pc:docMk/>
            <pc:sldMk cId="1216557380" sldId="310"/>
            <ac:spMk id="33" creationId="{4EC138E7-6E1A-465A-ABCA-96536386FA2F}"/>
          </ac:spMkLst>
        </pc:spChg>
        <pc:picChg chg="add del mod">
          <ac:chgData name="Fernando C Correa" userId="a08d7f3c16d54179" providerId="LiveId" clId="{6EC4B758-B45F-42C0-A207-A6CC0CF2CC0F}" dt="2020-06-19T00:03:02.717" v="30" actId="478"/>
          <ac:picMkLst>
            <pc:docMk/>
            <pc:sldMk cId="1216557380" sldId="310"/>
            <ac:picMk id="5" creationId="{02D9D256-F4A8-41E8-B5B9-7C389446A865}"/>
          </ac:picMkLst>
        </pc:picChg>
        <pc:picChg chg="add del mod">
          <ac:chgData name="Fernando C Correa" userId="a08d7f3c16d54179" providerId="LiveId" clId="{6EC4B758-B45F-42C0-A207-A6CC0CF2CC0F}" dt="2020-06-19T00:03:52.186" v="32" actId="478"/>
          <ac:picMkLst>
            <pc:docMk/>
            <pc:sldMk cId="1216557380" sldId="310"/>
            <ac:picMk id="7" creationId="{88BA9433-256E-4C5B-8E78-A369A413C4B6}"/>
          </ac:picMkLst>
        </pc:picChg>
        <pc:picChg chg="del">
          <ac:chgData name="Fernando C Correa" userId="a08d7f3c16d54179" providerId="LiveId" clId="{6EC4B758-B45F-42C0-A207-A6CC0CF2CC0F}" dt="2020-06-18T23:50:07.842" v="1" actId="478"/>
          <ac:picMkLst>
            <pc:docMk/>
            <pc:sldMk cId="1216557380" sldId="310"/>
            <ac:picMk id="8" creationId="{E7887945-5460-4B49-BFA8-1466756D37A0}"/>
          </ac:picMkLst>
        </pc:picChg>
        <pc:picChg chg="add del mod">
          <ac:chgData name="Fernando C Correa" userId="a08d7f3c16d54179" providerId="LiveId" clId="{6EC4B758-B45F-42C0-A207-A6CC0CF2CC0F}" dt="2020-06-18T23:50:40.874" v="6" actId="478"/>
          <ac:picMkLst>
            <pc:docMk/>
            <pc:sldMk cId="1216557380" sldId="310"/>
            <ac:picMk id="1026" creationId="{E2C4D506-071C-451A-A25B-277474AEA927}"/>
          </ac:picMkLst>
        </pc:picChg>
        <pc:picChg chg="add mod">
          <ac:chgData name="Fernando C Correa" userId="a08d7f3c16d54179" providerId="LiveId" clId="{6EC4B758-B45F-42C0-A207-A6CC0CF2CC0F}" dt="2020-06-19T00:18:01.635" v="116" actId="1076"/>
          <ac:picMkLst>
            <pc:docMk/>
            <pc:sldMk cId="1216557380" sldId="310"/>
            <ac:picMk id="1028" creationId="{D76B89FC-867A-4147-BA71-9560870E80C8}"/>
          </ac:picMkLst>
        </pc:picChg>
        <pc:picChg chg="add mod">
          <ac:chgData name="Fernando C Correa" userId="a08d7f3c16d54179" providerId="LiveId" clId="{6EC4B758-B45F-42C0-A207-A6CC0CF2CC0F}" dt="2020-06-19T00:17:48.852" v="113" actId="1076"/>
          <ac:picMkLst>
            <pc:docMk/>
            <pc:sldMk cId="1216557380" sldId="310"/>
            <ac:picMk id="1030" creationId="{1D444095-F87C-4CAA-AEB0-70F655079581}"/>
          </ac:picMkLst>
        </pc:picChg>
        <pc:picChg chg="add del mod">
          <ac:chgData name="Fernando C Correa" userId="a08d7f3c16d54179" providerId="LiveId" clId="{6EC4B758-B45F-42C0-A207-A6CC0CF2CC0F}" dt="2020-06-19T00:04:42.394" v="35" actId="478"/>
          <ac:picMkLst>
            <pc:docMk/>
            <pc:sldMk cId="1216557380" sldId="310"/>
            <ac:picMk id="1032" creationId="{DC985500-6753-4439-BD58-630E0B60A8D5}"/>
          </ac:picMkLst>
        </pc:picChg>
        <pc:picChg chg="add del mod">
          <ac:chgData name="Fernando C Correa" userId="a08d7f3c16d54179" providerId="LiveId" clId="{6EC4B758-B45F-42C0-A207-A6CC0CF2CC0F}" dt="2020-06-19T00:12:40.871" v="38" actId="478"/>
          <ac:picMkLst>
            <pc:docMk/>
            <pc:sldMk cId="1216557380" sldId="310"/>
            <ac:picMk id="1034" creationId="{F4FBE164-AFE1-4910-B468-1BEFB859B3E4}"/>
          </ac:picMkLst>
        </pc:picChg>
        <pc:picChg chg="add mod">
          <ac:chgData name="Fernando C Correa" userId="a08d7f3c16d54179" providerId="LiveId" clId="{6EC4B758-B45F-42C0-A207-A6CC0CF2CC0F}" dt="2020-06-19T00:18:04.970" v="117" actId="1076"/>
          <ac:picMkLst>
            <pc:docMk/>
            <pc:sldMk cId="1216557380" sldId="310"/>
            <ac:picMk id="1036" creationId="{4CB63698-D978-4CD6-8FD1-C022074D72D7}"/>
          </ac:picMkLst>
        </pc:picChg>
        <pc:picChg chg="add mod">
          <ac:chgData name="Fernando C Correa" userId="a08d7f3c16d54179" providerId="LiveId" clId="{6EC4B758-B45F-42C0-A207-A6CC0CF2CC0F}" dt="2020-06-19T00:18:07.101" v="118" actId="1076"/>
          <ac:picMkLst>
            <pc:docMk/>
            <pc:sldMk cId="1216557380" sldId="310"/>
            <ac:picMk id="1038" creationId="{1070BA75-767B-4C56-BCD0-3A6C324EE9BC}"/>
          </ac:picMkLst>
        </pc:picChg>
        <pc:picChg chg="add mod">
          <ac:chgData name="Fernando C Correa" userId="a08d7f3c16d54179" providerId="LiveId" clId="{6EC4B758-B45F-42C0-A207-A6CC0CF2CC0F}" dt="2020-06-19T00:18:11.926" v="119" actId="1076"/>
          <ac:picMkLst>
            <pc:docMk/>
            <pc:sldMk cId="1216557380" sldId="310"/>
            <ac:picMk id="1040" creationId="{3E94C683-13A5-473D-84E5-0EC77570D1A9}"/>
          </ac:picMkLst>
        </pc:picChg>
        <pc:picChg chg="add del mod">
          <ac:chgData name="Fernando C Correa" userId="a08d7f3c16d54179" providerId="LiveId" clId="{6EC4B758-B45F-42C0-A207-A6CC0CF2CC0F}" dt="2020-06-19T00:02:09.582" v="25" actId="478"/>
          <ac:picMkLst>
            <pc:docMk/>
            <pc:sldMk cId="1216557380" sldId="310"/>
            <ac:picMk id="1042" creationId="{F976BB1D-A18D-4721-B4A5-05E33E45C8BE}"/>
          </ac:picMkLst>
        </pc:picChg>
        <pc:picChg chg="add del mod">
          <ac:chgData name="Fernando C Correa" userId="a08d7f3c16d54179" providerId="LiveId" clId="{6EC4B758-B45F-42C0-A207-A6CC0CF2CC0F}" dt="2020-06-19T00:02:09.582" v="25" actId="478"/>
          <ac:picMkLst>
            <pc:docMk/>
            <pc:sldMk cId="1216557380" sldId="310"/>
            <ac:picMk id="1044" creationId="{28885620-9074-4DE9-A28C-FC338FFEDBCF}"/>
          </ac:picMkLst>
        </pc:picChg>
        <pc:picChg chg="add mod">
          <ac:chgData name="Fernando C Correa" userId="a08d7f3c16d54179" providerId="LiveId" clId="{6EC4B758-B45F-42C0-A207-A6CC0CF2CC0F}" dt="2020-06-19T00:17:58.209" v="115" actId="1076"/>
          <ac:picMkLst>
            <pc:docMk/>
            <pc:sldMk cId="1216557380" sldId="310"/>
            <ac:picMk id="1048" creationId="{02423DA5-E5A7-4204-9F15-B1C2DA32315D}"/>
          </ac:picMkLst>
        </pc:picChg>
        <pc:picChg chg="add mod">
          <ac:chgData name="Fernando C Correa" userId="a08d7f3c16d54179" providerId="LiveId" clId="{6EC4B758-B45F-42C0-A207-A6CC0CF2CC0F}" dt="2020-06-19T00:19:14.925" v="124" actId="1076"/>
          <ac:picMkLst>
            <pc:docMk/>
            <pc:sldMk cId="1216557380" sldId="310"/>
            <ac:picMk id="1050" creationId="{3436FD7C-0729-4A23-ABA2-8DE8F6568403}"/>
          </ac:picMkLst>
        </pc:picChg>
        <pc:picChg chg="add mod">
          <ac:chgData name="Fernando C Correa" userId="a08d7f3c16d54179" providerId="LiveId" clId="{6EC4B758-B45F-42C0-A207-A6CC0CF2CC0F}" dt="2020-06-19T00:17:54.236" v="114" actId="1076"/>
          <ac:picMkLst>
            <pc:docMk/>
            <pc:sldMk cId="1216557380" sldId="310"/>
            <ac:picMk id="1052" creationId="{393BA934-075A-4034-B5AE-B620E367AEA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5" Type="http://schemas.openxmlformats.org/officeDocument/2006/relationships/image" Target="../media/image14.svg"/><Relationship Id="rId4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#5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UNIVERSO DOS GAMES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CRESCIMENTO EXPONENCIAL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3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ALTA RECEITA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2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DIFICULDADES 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INOVAR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MATCHMAKING JUSTO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156101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AGENDAR PARTIDAS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B683712-F7BD-4B62-B635-79D523067E2D}" type="doc">
      <dgm:prSet loTypeId="urn:microsoft.com/office/officeart/2018/5/layout/IconLeafLabelList" loCatId="icon" qsTypeId="urn:microsoft.com/office/officeart/2005/8/quickstyle/simple1#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A795E9-37AF-4675-BB24-E3A58366F4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CONECTAR JOGADORES</a:t>
          </a:r>
        </a:p>
      </dgm:t>
    </dgm:pt>
    <dgm:pt modelId="{F4B56E81-EEE5-4B96-81DF-6B1E7FE5BA84}" type="parTrans" cxnId="{FEF2C952-E9A3-4DA4-B888-68E9F6B623A9}">
      <dgm:prSet/>
      <dgm:spPr/>
      <dgm:t>
        <a:bodyPr/>
        <a:lstStyle/>
        <a:p>
          <a:endParaRPr lang="en-US"/>
        </a:p>
      </dgm:t>
    </dgm:pt>
    <dgm:pt modelId="{9089E99B-B71F-42A0-99F7-894C7BC967E3}" type="sibTrans" cxnId="{FEF2C952-E9A3-4DA4-B888-68E9F6B623A9}">
      <dgm:prSet/>
      <dgm:spPr/>
      <dgm:t>
        <a:bodyPr/>
        <a:lstStyle/>
        <a:p>
          <a:endParaRPr lang="en-US"/>
        </a:p>
      </dgm:t>
    </dgm:pt>
    <dgm:pt modelId="{2D6ED641-651D-46F2-888B-1DF339955464}" type="pres">
      <dgm:prSet presAssocID="{4B683712-F7BD-4B62-B635-79D523067E2D}" presName="root" presStyleCnt="0">
        <dgm:presLayoutVars>
          <dgm:dir/>
          <dgm:resizeHandles val="exact"/>
        </dgm:presLayoutVars>
      </dgm:prSet>
      <dgm:spPr/>
    </dgm:pt>
    <dgm:pt modelId="{4A450115-0D46-4D77-BF58-F7C99A8DCA48}" type="pres">
      <dgm:prSet presAssocID="{A0A795E9-37AF-4675-BB24-E3A58366F43C}" presName="compNode" presStyleCnt="0"/>
      <dgm:spPr/>
    </dgm:pt>
    <dgm:pt modelId="{582E2334-955E-4163-872D-A98422774408}" type="pres">
      <dgm:prSet presAssocID="{A0A795E9-37AF-4675-BB24-E3A58366F43C}" presName="iconBgRect" presStyleLbl="bgShp" presStyleIdx="0" presStyleCnt="1" custScaleX="106488" custScaleY="106488" custLinFactNeighborX="700" custLinFactNeighborY="137"/>
      <dgm:spPr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</dgm:spPr>
    </dgm:pt>
    <dgm:pt modelId="{08E7DCE9-8596-467F-8A72-49B9C12A5F46}" type="pres">
      <dgm:prSet presAssocID="{A0A795E9-37AF-4675-BB24-E3A58366F43C}" presName="iconRect" presStyleLbl="node1" presStyleIdx="0" presStyleCnt="1" custScaleX="106053" custScaleY="10605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0CCE388-16C8-4C59-B847-B00E0B8233B9}" type="pres">
      <dgm:prSet presAssocID="{A0A795E9-37AF-4675-BB24-E3A58366F43C}" presName="spaceRect" presStyleCnt="0"/>
      <dgm:spPr/>
    </dgm:pt>
    <dgm:pt modelId="{F8BA48BD-C1FF-4456-ABC3-209B1052B25F}" type="pres">
      <dgm:prSet presAssocID="{A0A795E9-37AF-4675-BB24-E3A58366F43C}" presName="textRect" presStyleLbl="revTx" presStyleIdx="0" presStyleCnt="1" custScaleX="255205" custScaleY="101190">
        <dgm:presLayoutVars>
          <dgm:chMax val="1"/>
          <dgm:chPref val="1"/>
        </dgm:presLayoutVars>
      </dgm:prSet>
      <dgm:spPr/>
    </dgm:pt>
  </dgm:ptLst>
  <dgm:cxnLst>
    <dgm:cxn modelId="{DEAF2B08-BEEF-42A0-AE62-CC15B19C1D57}" type="presOf" srcId="{A0A795E9-37AF-4675-BB24-E3A58366F43C}" destId="{F8BA48BD-C1FF-4456-ABC3-209B1052B25F}" srcOrd="0" destOrd="0" presId="urn:microsoft.com/office/officeart/2018/5/layout/IconLeafLabelList"/>
    <dgm:cxn modelId="{C0A54228-16AE-4206-9FF3-4887B69909CC}" type="presOf" srcId="{4B683712-F7BD-4B62-B635-79D523067E2D}" destId="{2D6ED641-651D-46F2-888B-1DF339955464}" srcOrd="0" destOrd="0" presId="urn:microsoft.com/office/officeart/2018/5/layout/IconLeafLabelList"/>
    <dgm:cxn modelId="{FEF2C952-E9A3-4DA4-B888-68E9F6B623A9}" srcId="{4B683712-F7BD-4B62-B635-79D523067E2D}" destId="{A0A795E9-37AF-4675-BB24-E3A58366F43C}" srcOrd="0" destOrd="0" parTransId="{F4B56E81-EEE5-4B96-81DF-6B1E7FE5BA84}" sibTransId="{9089E99B-B71F-42A0-99F7-894C7BC967E3}"/>
    <dgm:cxn modelId="{2DE7F977-1D54-4CD4-9A4D-52F8CE8720CC}" type="presParOf" srcId="{2D6ED641-651D-46F2-888B-1DF339955464}" destId="{4A450115-0D46-4D77-BF58-F7C99A8DCA48}" srcOrd="0" destOrd="0" presId="urn:microsoft.com/office/officeart/2018/5/layout/IconLeafLabelList"/>
    <dgm:cxn modelId="{3BB34498-1111-4D32-BC32-43384CCAC1FB}" type="presParOf" srcId="{4A450115-0D46-4D77-BF58-F7C99A8DCA48}" destId="{582E2334-955E-4163-872D-A98422774408}" srcOrd="0" destOrd="0" presId="urn:microsoft.com/office/officeart/2018/5/layout/IconLeafLabelList"/>
    <dgm:cxn modelId="{4965D00C-B451-4DC4-862E-8020D8EA2D43}" type="presParOf" srcId="{4A450115-0D46-4D77-BF58-F7C99A8DCA48}" destId="{08E7DCE9-8596-467F-8A72-49B9C12A5F46}" srcOrd="1" destOrd="0" presId="urn:microsoft.com/office/officeart/2018/5/layout/IconLeafLabelList"/>
    <dgm:cxn modelId="{540F20B5-6209-4540-8824-49FB89AC1AF8}" type="presParOf" srcId="{4A450115-0D46-4D77-BF58-F7C99A8DCA48}" destId="{90CCE388-16C8-4C59-B847-B00E0B8233B9}" srcOrd="2" destOrd="0" presId="urn:microsoft.com/office/officeart/2018/5/layout/IconLeafLabelList"/>
    <dgm:cxn modelId="{7D03C59C-3A17-41FE-909A-735C414A9EE9}" type="presParOf" srcId="{4A450115-0D46-4D77-BF58-F7C99A8DCA48}" destId="{F8BA48BD-C1FF-4456-ABC3-209B1052B2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A8A06F-D5B2-4EC2-AC48-7441B7F1BFAD}" type="doc">
      <dgm:prSet loTypeId="urn:microsoft.com/office/officeart/2018/5/layout/IconCircleLabelList" loCatId="icon" qsTypeId="urn:microsoft.com/office/officeart/2005/8/quickstyle/simple1#6" qsCatId="simple" csTypeId="urn:microsoft.com/office/officeart/2018/5/colors/Iconchunking_neutralicon_colorful1#5" csCatId="colorful" phldr="1"/>
      <dgm:spPr/>
      <dgm:t>
        <a:bodyPr/>
        <a:lstStyle/>
        <a:p>
          <a:endParaRPr lang="en-US"/>
        </a:p>
      </dgm:t>
    </dgm:pt>
    <dgm:pt modelId="{05EB82BF-C2D7-4A45-A81C-93BE2D2D6E74}">
      <dgm:prSet/>
      <dgm:spPr/>
      <dgm:t>
        <a:bodyPr/>
        <a:lstStyle/>
        <a:p>
          <a:r>
            <a:rPr lang="pt-BR" dirty="0"/>
            <a:t>Melhorar a experiência do jogador</a:t>
          </a:r>
          <a:endParaRPr lang="en-US" dirty="0"/>
        </a:p>
      </dgm:t>
    </dgm:pt>
    <dgm:pt modelId="{801A90B8-77FF-4EA1-B7B6-0EF45EB4DBC9}" type="parTrans" cxnId="{3F59E841-F107-449D-B921-93BEDA6311D6}">
      <dgm:prSet/>
      <dgm:spPr/>
      <dgm:t>
        <a:bodyPr/>
        <a:lstStyle/>
        <a:p>
          <a:endParaRPr lang="en-US"/>
        </a:p>
      </dgm:t>
    </dgm:pt>
    <dgm:pt modelId="{A837573D-A8B0-4313-86B5-96D364DE8845}" type="sibTrans" cxnId="{3F59E841-F107-449D-B921-93BEDA6311D6}">
      <dgm:prSet/>
      <dgm:spPr/>
      <dgm:t>
        <a:bodyPr/>
        <a:lstStyle/>
        <a:p>
          <a:endParaRPr lang="en-US"/>
        </a:p>
      </dgm:t>
    </dgm:pt>
    <dgm:pt modelId="{4DEDBF3A-7E3D-4958-AEB7-205EDCE7CF96}">
      <dgm:prSet/>
      <dgm:spPr/>
      <dgm:t>
        <a:bodyPr/>
        <a:lstStyle/>
        <a:p>
          <a:r>
            <a:rPr lang="pt-BR"/>
            <a:t>Facilitar a criação de times</a:t>
          </a:r>
          <a:endParaRPr lang="en-US"/>
        </a:p>
      </dgm:t>
    </dgm:pt>
    <dgm:pt modelId="{EF7BD531-B81F-4B23-9397-9063B4283B37}" type="parTrans" cxnId="{19EC575D-20BF-4838-BB68-8667BCF050FF}">
      <dgm:prSet/>
      <dgm:spPr/>
      <dgm:t>
        <a:bodyPr/>
        <a:lstStyle/>
        <a:p>
          <a:endParaRPr lang="en-US"/>
        </a:p>
      </dgm:t>
    </dgm:pt>
    <dgm:pt modelId="{D77DA416-4E03-4821-A3F6-2A4561439AD1}" type="sibTrans" cxnId="{19EC575D-20BF-4838-BB68-8667BCF050FF}">
      <dgm:prSet/>
      <dgm:spPr/>
      <dgm:t>
        <a:bodyPr/>
        <a:lstStyle/>
        <a:p>
          <a:endParaRPr lang="en-US"/>
        </a:p>
      </dgm:t>
    </dgm:pt>
    <dgm:pt modelId="{9EC4576A-304F-427E-8B2A-648BA23F9076}">
      <dgm:prSet/>
      <dgm:spPr/>
      <dgm:t>
        <a:bodyPr/>
        <a:lstStyle/>
        <a:p>
          <a:r>
            <a:rPr lang="pt-BR"/>
            <a:t>Rapidez na procura de jogadores</a:t>
          </a:r>
          <a:endParaRPr lang="en-US"/>
        </a:p>
      </dgm:t>
    </dgm:pt>
    <dgm:pt modelId="{AE539A5D-CBEF-487B-8CCD-7FD64A0A71F7}" type="parTrans" cxnId="{0C43460F-8381-40FC-B7DB-1B093D8155A5}">
      <dgm:prSet/>
      <dgm:spPr/>
      <dgm:t>
        <a:bodyPr/>
        <a:lstStyle/>
        <a:p>
          <a:endParaRPr lang="en-US"/>
        </a:p>
      </dgm:t>
    </dgm:pt>
    <dgm:pt modelId="{8BBE21ED-0009-4536-A79E-5C1F4735C33A}" type="sibTrans" cxnId="{0C43460F-8381-40FC-B7DB-1B093D8155A5}">
      <dgm:prSet/>
      <dgm:spPr/>
      <dgm:t>
        <a:bodyPr/>
        <a:lstStyle/>
        <a:p>
          <a:endParaRPr lang="en-US"/>
        </a:p>
      </dgm:t>
    </dgm:pt>
    <dgm:pt modelId="{34EE55A2-4FBB-4E59-90BE-7520FAE172BE}">
      <dgm:prSet/>
      <dgm:spPr/>
      <dgm:t>
        <a:bodyPr/>
        <a:lstStyle/>
        <a:p>
          <a:r>
            <a:rPr lang="pt-BR"/>
            <a:t>Agregar valor e cooperar para o crescimento deste mercado</a:t>
          </a:r>
          <a:endParaRPr lang="en-US"/>
        </a:p>
      </dgm:t>
    </dgm:pt>
    <dgm:pt modelId="{9CD62E13-14B2-4B05-8D17-0DB37DBA8AE0}" type="parTrans" cxnId="{ADEA4D6E-B504-4D1B-A152-22D75B87F758}">
      <dgm:prSet/>
      <dgm:spPr/>
      <dgm:t>
        <a:bodyPr/>
        <a:lstStyle/>
        <a:p>
          <a:endParaRPr lang="en-US"/>
        </a:p>
      </dgm:t>
    </dgm:pt>
    <dgm:pt modelId="{F9BB371D-FCDF-445A-86CA-A493755330D4}" type="sibTrans" cxnId="{ADEA4D6E-B504-4D1B-A152-22D75B87F758}">
      <dgm:prSet/>
      <dgm:spPr/>
      <dgm:t>
        <a:bodyPr/>
        <a:lstStyle/>
        <a:p>
          <a:endParaRPr lang="en-US"/>
        </a:p>
      </dgm:t>
    </dgm:pt>
    <dgm:pt modelId="{65447454-1DC0-426E-996C-D3E246E62265}" type="pres">
      <dgm:prSet presAssocID="{81A8A06F-D5B2-4EC2-AC48-7441B7F1BFAD}" presName="root" presStyleCnt="0">
        <dgm:presLayoutVars>
          <dgm:dir/>
          <dgm:resizeHandles val="exact"/>
        </dgm:presLayoutVars>
      </dgm:prSet>
      <dgm:spPr/>
    </dgm:pt>
    <dgm:pt modelId="{3BBC6EF6-FDD7-4CD3-B13E-79478A5D06D2}" type="pres">
      <dgm:prSet presAssocID="{05EB82BF-C2D7-4A45-A81C-93BE2D2D6E74}" presName="compNode" presStyleCnt="0"/>
      <dgm:spPr/>
    </dgm:pt>
    <dgm:pt modelId="{83F6EEBF-699B-48F1-870C-D13F54CA8E15}" type="pres">
      <dgm:prSet presAssocID="{05EB82BF-C2D7-4A45-A81C-93BE2D2D6E74}" presName="iconBgRect" presStyleLbl="bgShp" presStyleIdx="0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5FDDDD2A-A2A2-4C6B-97D0-B3EEA209C1EC}" type="pres">
      <dgm:prSet presAssocID="{05EB82BF-C2D7-4A45-A81C-93BE2D2D6E74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2EFC80D-312B-47D7-951B-FCD84CBE30D4}" type="pres">
      <dgm:prSet presAssocID="{05EB82BF-C2D7-4A45-A81C-93BE2D2D6E74}" presName="spaceRect" presStyleCnt="0"/>
      <dgm:spPr/>
    </dgm:pt>
    <dgm:pt modelId="{A5D710B1-9622-445C-A3C4-9FE1E18D3752}" type="pres">
      <dgm:prSet presAssocID="{05EB82BF-C2D7-4A45-A81C-93BE2D2D6E74}" presName="textRect" presStyleLbl="revTx" presStyleIdx="0" presStyleCnt="4">
        <dgm:presLayoutVars>
          <dgm:chMax val="1"/>
          <dgm:chPref val="1"/>
        </dgm:presLayoutVars>
      </dgm:prSet>
      <dgm:spPr/>
    </dgm:pt>
    <dgm:pt modelId="{F434E352-C37D-4F59-85B6-0F2A91EEFC12}" type="pres">
      <dgm:prSet presAssocID="{A837573D-A8B0-4313-86B5-96D364DE8845}" presName="sibTrans" presStyleCnt="0"/>
      <dgm:spPr/>
    </dgm:pt>
    <dgm:pt modelId="{562DDA11-A708-4458-B618-9063B4476477}" type="pres">
      <dgm:prSet presAssocID="{4DEDBF3A-7E3D-4958-AEB7-205EDCE7CF96}" presName="compNode" presStyleCnt="0"/>
      <dgm:spPr/>
    </dgm:pt>
    <dgm:pt modelId="{EB26C59F-449F-4AC3-974F-CDDB6258C178}" type="pres">
      <dgm:prSet presAssocID="{4DEDBF3A-7E3D-4958-AEB7-205EDCE7CF96}" presName="iconBgRect" presStyleLbl="bgShp" presStyleIdx="1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3BF4E15-1E82-4FC7-9B1C-95CD2F05AC76}" type="pres">
      <dgm:prSet presAssocID="{4DEDBF3A-7E3D-4958-AEB7-205EDCE7CF96}" presName="iconRect" presStyleLbl="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12B7CF0-90E1-4466-AF12-F167B95D7A54}" type="pres">
      <dgm:prSet presAssocID="{4DEDBF3A-7E3D-4958-AEB7-205EDCE7CF96}" presName="spaceRect" presStyleCnt="0"/>
      <dgm:spPr/>
    </dgm:pt>
    <dgm:pt modelId="{A91FA230-08D3-4341-BACC-B96B0E88FA22}" type="pres">
      <dgm:prSet presAssocID="{4DEDBF3A-7E3D-4958-AEB7-205EDCE7CF96}" presName="textRect" presStyleLbl="revTx" presStyleIdx="1" presStyleCnt="4">
        <dgm:presLayoutVars>
          <dgm:chMax val="1"/>
          <dgm:chPref val="1"/>
        </dgm:presLayoutVars>
      </dgm:prSet>
      <dgm:spPr/>
    </dgm:pt>
    <dgm:pt modelId="{39AE65B5-8F72-430A-B9F5-B6F8DBEDE2E3}" type="pres">
      <dgm:prSet presAssocID="{D77DA416-4E03-4821-A3F6-2A4561439AD1}" presName="sibTrans" presStyleCnt="0"/>
      <dgm:spPr/>
    </dgm:pt>
    <dgm:pt modelId="{FC68FA89-9945-4A40-B792-C43E695B5B5E}" type="pres">
      <dgm:prSet presAssocID="{9EC4576A-304F-427E-8B2A-648BA23F9076}" presName="compNode" presStyleCnt="0"/>
      <dgm:spPr/>
    </dgm:pt>
    <dgm:pt modelId="{15F7ED94-2072-4406-8387-07C6015BA543}" type="pres">
      <dgm:prSet presAssocID="{9EC4576A-304F-427E-8B2A-648BA23F9076}" presName="iconBgRect" presStyleLbl="bgShp" presStyleIdx="2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1BC158DD-B815-437F-9B5B-4559CAF37AE8}" type="pres">
      <dgm:prSet presAssocID="{9EC4576A-304F-427E-8B2A-648BA23F9076}" presName="iconRect" presStyleLbl="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99ED336-3EC4-42A4-A89A-CCB0EFD7FE8C}" type="pres">
      <dgm:prSet presAssocID="{9EC4576A-304F-427E-8B2A-648BA23F9076}" presName="spaceRect" presStyleCnt="0"/>
      <dgm:spPr/>
    </dgm:pt>
    <dgm:pt modelId="{A4285BF0-B6F9-472A-A6C9-139DF1457213}" type="pres">
      <dgm:prSet presAssocID="{9EC4576A-304F-427E-8B2A-648BA23F9076}" presName="textRect" presStyleLbl="revTx" presStyleIdx="2" presStyleCnt="4">
        <dgm:presLayoutVars>
          <dgm:chMax val="1"/>
          <dgm:chPref val="1"/>
        </dgm:presLayoutVars>
      </dgm:prSet>
      <dgm:spPr/>
    </dgm:pt>
    <dgm:pt modelId="{17EEE98A-9990-41C5-BA83-D63B81803CB2}" type="pres">
      <dgm:prSet presAssocID="{8BBE21ED-0009-4536-A79E-5C1F4735C33A}" presName="sibTrans" presStyleCnt="0"/>
      <dgm:spPr/>
    </dgm:pt>
    <dgm:pt modelId="{A9942C0F-8259-462C-B36D-B379A1336FBB}" type="pres">
      <dgm:prSet presAssocID="{34EE55A2-4FBB-4E59-90BE-7520FAE172BE}" presName="compNode" presStyleCnt="0"/>
      <dgm:spPr/>
    </dgm:pt>
    <dgm:pt modelId="{841A832B-A1CA-4C76-B5A3-EC694710C856}" type="pres">
      <dgm:prSet presAssocID="{34EE55A2-4FBB-4E59-90BE-7520FAE172BE}" presName="iconBgRect" presStyleLbl="bgShp" presStyleIdx="3" presStyleCnt="4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</dgm:pt>
    <dgm:pt modelId="{A19D3326-EB56-4641-AE77-D561698A4F3B}" type="pres">
      <dgm:prSet presAssocID="{34EE55A2-4FBB-4E59-90BE-7520FAE172B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FDEBEF9B-0380-43DB-BFB9-0B2311081831}" type="pres">
      <dgm:prSet presAssocID="{34EE55A2-4FBB-4E59-90BE-7520FAE172BE}" presName="spaceRect" presStyleCnt="0"/>
      <dgm:spPr/>
    </dgm:pt>
    <dgm:pt modelId="{938CBAC6-DAF0-402E-A999-C49D808ABFFB}" type="pres">
      <dgm:prSet presAssocID="{34EE55A2-4FBB-4E59-90BE-7520FAE17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43460F-8381-40FC-B7DB-1B093D8155A5}" srcId="{81A8A06F-D5B2-4EC2-AC48-7441B7F1BFAD}" destId="{9EC4576A-304F-427E-8B2A-648BA23F9076}" srcOrd="2" destOrd="0" parTransId="{AE539A5D-CBEF-487B-8CCD-7FD64A0A71F7}" sibTransId="{8BBE21ED-0009-4536-A79E-5C1F4735C33A}"/>
    <dgm:cxn modelId="{48FF0C13-B103-4FE0-81BA-47309126EE76}" type="presOf" srcId="{9EC4576A-304F-427E-8B2A-648BA23F9076}" destId="{A4285BF0-B6F9-472A-A6C9-139DF1457213}" srcOrd="0" destOrd="0" presId="urn:microsoft.com/office/officeart/2018/5/layout/IconCircleLabelList"/>
    <dgm:cxn modelId="{19EC575D-20BF-4838-BB68-8667BCF050FF}" srcId="{81A8A06F-D5B2-4EC2-AC48-7441B7F1BFAD}" destId="{4DEDBF3A-7E3D-4958-AEB7-205EDCE7CF96}" srcOrd="1" destOrd="0" parTransId="{EF7BD531-B81F-4B23-9397-9063B4283B37}" sibTransId="{D77DA416-4E03-4821-A3F6-2A4561439AD1}"/>
    <dgm:cxn modelId="{3F59E841-F107-449D-B921-93BEDA6311D6}" srcId="{81A8A06F-D5B2-4EC2-AC48-7441B7F1BFAD}" destId="{05EB82BF-C2D7-4A45-A81C-93BE2D2D6E74}" srcOrd="0" destOrd="0" parTransId="{801A90B8-77FF-4EA1-B7B6-0EF45EB4DBC9}" sibTransId="{A837573D-A8B0-4313-86B5-96D364DE8845}"/>
    <dgm:cxn modelId="{A466604E-81B0-45FA-94EB-9E881B102018}" type="presOf" srcId="{34EE55A2-4FBB-4E59-90BE-7520FAE172BE}" destId="{938CBAC6-DAF0-402E-A999-C49D808ABFFB}" srcOrd="0" destOrd="0" presId="urn:microsoft.com/office/officeart/2018/5/layout/IconCircleLabelList"/>
    <dgm:cxn modelId="{ADEA4D6E-B504-4D1B-A152-22D75B87F758}" srcId="{81A8A06F-D5B2-4EC2-AC48-7441B7F1BFAD}" destId="{34EE55A2-4FBB-4E59-90BE-7520FAE172BE}" srcOrd="3" destOrd="0" parTransId="{9CD62E13-14B2-4B05-8D17-0DB37DBA8AE0}" sibTransId="{F9BB371D-FCDF-445A-86CA-A493755330D4}"/>
    <dgm:cxn modelId="{FF192F73-7B86-4367-A7CE-3B9ACF10EEA3}" type="presOf" srcId="{05EB82BF-C2D7-4A45-A81C-93BE2D2D6E74}" destId="{A5D710B1-9622-445C-A3C4-9FE1E18D3752}" srcOrd="0" destOrd="0" presId="urn:microsoft.com/office/officeart/2018/5/layout/IconCircleLabelList"/>
    <dgm:cxn modelId="{491D01A0-0A78-4891-B52F-5ECBC5696692}" type="presOf" srcId="{81A8A06F-D5B2-4EC2-AC48-7441B7F1BFAD}" destId="{65447454-1DC0-426E-996C-D3E246E62265}" srcOrd="0" destOrd="0" presId="urn:microsoft.com/office/officeart/2018/5/layout/IconCircleLabelList"/>
    <dgm:cxn modelId="{AA1F0DB7-C299-478E-BAE1-55C77D95B112}" type="presOf" srcId="{4DEDBF3A-7E3D-4958-AEB7-205EDCE7CF96}" destId="{A91FA230-08D3-4341-BACC-B96B0E88FA22}" srcOrd="0" destOrd="0" presId="urn:microsoft.com/office/officeart/2018/5/layout/IconCircleLabelList"/>
    <dgm:cxn modelId="{E59FF0F5-92D3-4E7C-A640-09E9A4B3916A}" type="presParOf" srcId="{65447454-1DC0-426E-996C-D3E246E62265}" destId="{3BBC6EF6-FDD7-4CD3-B13E-79478A5D06D2}" srcOrd="0" destOrd="0" presId="urn:microsoft.com/office/officeart/2018/5/layout/IconCircleLabelList"/>
    <dgm:cxn modelId="{9221FEDA-81D4-4BF4-91D8-7FC00DBF8DC9}" type="presParOf" srcId="{3BBC6EF6-FDD7-4CD3-B13E-79478A5D06D2}" destId="{83F6EEBF-699B-48F1-870C-D13F54CA8E15}" srcOrd="0" destOrd="0" presId="urn:microsoft.com/office/officeart/2018/5/layout/IconCircleLabelList"/>
    <dgm:cxn modelId="{18871273-4289-4885-9A22-36F830983CA3}" type="presParOf" srcId="{3BBC6EF6-FDD7-4CD3-B13E-79478A5D06D2}" destId="{5FDDDD2A-A2A2-4C6B-97D0-B3EEA209C1EC}" srcOrd="1" destOrd="0" presId="urn:microsoft.com/office/officeart/2018/5/layout/IconCircleLabelList"/>
    <dgm:cxn modelId="{079A38A8-6C70-4C10-9E7B-01B6A7E2DA38}" type="presParOf" srcId="{3BBC6EF6-FDD7-4CD3-B13E-79478A5D06D2}" destId="{52EFC80D-312B-47D7-951B-FCD84CBE30D4}" srcOrd="2" destOrd="0" presId="urn:microsoft.com/office/officeart/2018/5/layout/IconCircleLabelList"/>
    <dgm:cxn modelId="{521F3EA4-74DE-4143-A564-346E9F0D099D}" type="presParOf" srcId="{3BBC6EF6-FDD7-4CD3-B13E-79478A5D06D2}" destId="{A5D710B1-9622-445C-A3C4-9FE1E18D3752}" srcOrd="3" destOrd="0" presId="urn:microsoft.com/office/officeart/2018/5/layout/IconCircleLabelList"/>
    <dgm:cxn modelId="{14467ADA-6410-412F-AEB0-062ED98908F9}" type="presParOf" srcId="{65447454-1DC0-426E-996C-D3E246E62265}" destId="{F434E352-C37D-4F59-85B6-0F2A91EEFC12}" srcOrd="1" destOrd="0" presId="urn:microsoft.com/office/officeart/2018/5/layout/IconCircleLabelList"/>
    <dgm:cxn modelId="{0EC48CCE-F270-45E9-AFBD-7A7870696912}" type="presParOf" srcId="{65447454-1DC0-426E-996C-D3E246E62265}" destId="{562DDA11-A708-4458-B618-9063B4476477}" srcOrd="2" destOrd="0" presId="urn:microsoft.com/office/officeart/2018/5/layout/IconCircleLabelList"/>
    <dgm:cxn modelId="{A76C3DED-E3E3-4D03-A2AD-756373641E66}" type="presParOf" srcId="{562DDA11-A708-4458-B618-9063B4476477}" destId="{EB26C59F-449F-4AC3-974F-CDDB6258C178}" srcOrd="0" destOrd="0" presId="urn:microsoft.com/office/officeart/2018/5/layout/IconCircleLabelList"/>
    <dgm:cxn modelId="{F9B7AEC9-27C8-4077-9237-7D2D117224B3}" type="presParOf" srcId="{562DDA11-A708-4458-B618-9063B4476477}" destId="{13BF4E15-1E82-4FC7-9B1C-95CD2F05AC76}" srcOrd="1" destOrd="0" presId="urn:microsoft.com/office/officeart/2018/5/layout/IconCircleLabelList"/>
    <dgm:cxn modelId="{82B37385-90C9-4545-90BA-0ADBD9847F29}" type="presParOf" srcId="{562DDA11-A708-4458-B618-9063B4476477}" destId="{B12B7CF0-90E1-4466-AF12-F167B95D7A54}" srcOrd="2" destOrd="0" presId="urn:microsoft.com/office/officeart/2018/5/layout/IconCircleLabelList"/>
    <dgm:cxn modelId="{E8EBD2F0-858E-471F-88EF-A622CB742C15}" type="presParOf" srcId="{562DDA11-A708-4458-B618-9063B4476477}" destId="{A91FA230-08D3-4341-BACC-B96B0E88FA22}" srcOrd="3" destOrd="0" presId="urn:microsoft.com/office/officeart/2018/5/layout/IconCircleLabelList"/>
    <dgm:cxn modelId="{37F0063F-3A26-4612-9918-2E1B5EDEDCB0}" type="presParOf" srcId="{65447454-1DC0-426E-996C-D3E246E62265}" destId="{39AE65B5-8F72-430A-B9F5-B6F8DBEDE2E3}" srcOrd="3" destOrd="0" presId="urn:microsoft.com/office/officeart/2018/5/layout/IconCircleLabelList"/>
    <dgm:cxn modelId="{DBF6B5E3-CDB0-4019-B7A5-83297F64BD24}" type="presParOf" srcId="{65447454-1DC0-426E-996C-D3E246E62265}" destId="{FC68FA89-9945-4A40-B792-C43E695B5B5E}" srcOrd="4" destOrd="0" presId="urn:microsoft.com/office/officeart/2018/5/layout/IconCircleLabelList"/>
    <dgm:cxn modelId="{D60F856A-2219-4ED9-88C2-A1E0E1F061BB}" type="presParOf" srcId="{FC68FA89-9945-4A40-B792-C43E695B5B5E}" destId="{15F7ED94-2072-4406-8387-07C6015BA543}" srcOrd="0" destOrd="0" presId="urn:microsoft.com/office/officeart/2018/5/layout/IconCircleLabelList"/>
    <dgm:cxn modelId="{6ECB6A8E-FEDA-4612-94CD-41D5B65DF0B4}" type="presParOf" srcId="{FC68FA89-9945-4A40-B792-C43E695B5B5E}" destId="{1BC158DD-B815-437F-9B5B-4559CAF37AE8}" srcOrd="1" destOrd="0" presId="urn:microsoft.com/office/officeart/2018/5/layout/IconCircleLabelList"/>
    <dgm:cxn modelId="{C3013D0A-07F1-4D7F-9977-53B10680F93C}" type="presParOf" srcId="{FC68FA89-9945-4A40-B792-C43E695B5B5E}" destId="{099ED336-3EC4-42A4-A89A-CCB0EFD7FE8C}" srcOrd="2" destOrd="0" presId="urn:microsoft.com/office/officeart/2018/5/layout/IconCircleLabelList"/>
    <dgm:cxn modelId="{4F9FEB11-FC35-4006-BC5F-4713C9BF8005}" type="presParOf" srcId="{FC68FA89-9945-4A40-B792-C43E695B5B5E}" destId="{A4285BF0-B6F9-472A-A6C9-139DF1457213}" srcOrd="3" destOrd="0" presId="urn:microsoft.com/office/officeart/2018/5/layout/IconCircleLabelList"/>
    <dgm:cxn modelId="{1B1A0288-E463-45BC-AD5C-C60C8F08B322}" type="presParOf" srcId="{65447454-1DC0-426E-996C-D3E246E62265}" destId="{17EEE98A-9990-41C5-BA83-D63B81803CB2}" srcOrd="5" destOrd="0" presId="urn:microsoft.com/office/officeart/2018/5/layout/IconCircleLabelList"/>
    <dgm:cxn modelId="{79AF4CD8-72D2-443B-9B25-9638690EFAE1}" type="presParOf" srcId="{65447454-1DC0-426E-996C-D3E246E62265}" destId="{A9942C0F-8259-462C-B36D-B379A1336FBB}" srcOrd="6" destOrd="0" presId="urn:microsoft.com/office/officeart/2018/5/layout/IconCircleLabelList"/>
    <dgm:cxn modelId="{9A7602D6-5C3C-40B5-B7C6-F0D5D29EECCF}" type="presParOf" srcId="{A9942C0F-8259-462C-B36D-B379A1336FBB}" destId="{841A832B-A1CA-4C76-B5A3-EC694710C856}" srcOrd="0" destOrd="0" presId="urn:microsoft.com/office/officeart/2018/5/layout/IconCircleLabelList"/>
    <dgm:cxn modelId="{4B476E5A-AEC2-4A86-9C40-7BA6620A358B}" type="presParOf" srcId="{A9942C0F-8259-462C-B36D-B379A1336FBB}" destId="{A19D3326-EB56-4641-AE77-D561698A4F3B}" srcOrd="1" destOrd="0" presId="urn:microsoft.com/office/officeart/2018/5/layout/IconCircleLabelList"/>
    <dgm:cxn modelId="{ADB1366D-4562-4A76-A872-5EBDA0397753}" type="presParOf" srcId="{A9942C0F-8259-462C-B36D-B379A1336FBB}" destId="{FDEBEF9B-0380-43DB-BFB9-0B2311081831}" srcOrd="2" destOrd="0" presId="urn:microsoft.com/office/officeart/2018/5/layout/IconCircleLabelList"/>
    <dgm:cxn modelId="{928120F8-8480-4397-A268-97DC82A7E554}" type="presParOf" srcId="{A9942C0F-8259-462C-B36D-B379A1336FBB}" destId="{938CBAC6-DAF0-402E-A999-C49D808ABF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UNIVERSO DOS GAMES</a:t>
          </a:r>
        </a:p>
      </dsp:txBody>
      <dsp:txXfrm>
        <a:off x="292120" y="1361325"/>
        <a:ext cx="4248266" cy="673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CRESCIMENTO EXPONENCIAL</a:t>
          </a:r>
        </a:p>
      </dsp:txBody>
      <dsp:txXfrm>
        <a:off x="292120" y="1361325"/>
        <a:ext cx="4248266" cy="6737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ALTA RECEITA</a:t>
          </a:r>
        </a:p>
      </dsp:txBody>
      <dsp:txXfrm>
        <a:off x="292120" y="1361325"/>
        <a:ext cx="4248266" cy="6737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DIFICULDADES </a:t>
          </a:r>
        </a:p>
      </dsp:txBody>
      <dsp:txXfrm>
        <a:off x="292120" y="1361325"/>
        <a:ext cx="4248266" cy="6737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INOVAR</a:t>
          </a:r>
        </a:p>
      </dsp:txBody>
      <dsp:txXfrm>
        <a:off x="292120" y="1361325"/>
        <a:ext cx="4248266" cy="6737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1116987" y="1361325"/>
          <a:ext cx="2598532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MATCHMAKING JUSTO</a:t>
          </a:r>
        </a:p>
      </dsp:txBody>
      <dsp:txXfrm>
        <a:off x="1116987" y="1361325"/>
        <a:ext cx="2598532" cy="6737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AGENDAR PARTIDAS</a:t>
          </a:r>
        </a:p>
      </dsp:txBody>
      <dsp:txXfrm>
        <a:off x="292120" y="1361325"/>
        <a:ext cx="4248266" cy="673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E2334-955E-4163-872D-A98422774408}">
      <dsp:nvSpPr>
        <dsp:cNvPr id="0" name=""/>
        <dsp:cNvSpPr/>
      </dsp:nvSpPr>
      <dsp:spPr>
        <a:xfrm>
          <a:off x="1882703" y="2018"/>
          <a:ext cx="1081317" cy="1081317"/>
        </a:xfrm>
        <a:prstGeom prst="round2DiagRect">
          <a:avLst>
            <a:gd name="adj1" fmla="val 29727"/>
            <a:gd name="adj2" fmla="val 0"/>
          </a:avLst>
        </a:prstGeom>
        <a:solidFill>
          <a:srgbClr val="70AD4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7DCE9-8596-467F-8A72-49B9C12A5F46}">
      <dsp:nvSpPr>
        <dsp:cNvPr id="0" name=""/>
        <dsp:cNvSpPr/>
      </dsp:nvSpPr>
      <dsp:spPr>
        <a:xfrm>
          <a:off x="2107306" y="232339"/>
          <a:ext cx="617893" cy="617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A48BD-C1FF-4456-ABC3-209B1052B25F}">
      <dsp:nvSpPr>
        <dsp:cNvPr id="0" name=""/>
        <dsp:cNvSpPr/>
      </dsp:nvSpPr>
      <dsp:spPr>
        <a:xfrm>
          <a:off x="292120" y="1361325"/>
          <a:ext cx="4248266" cy="673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CONECTAR JOGADORES</a:t>
          </a:r>
        </a:p>
      </dsp:txBody>
      <dsp:txXfrm>
        <a:off x="292120" y="1361325"/>
        <a:ext cx="4248266" cy="6737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6EEBF-699B-48F1-870C-D13F54CA8E15}">
      <dsp:nvSpPr>
        <dsp:cNvPr id="0" name=""/>
        <dsp:cNvSpPr/>
      </dsp:nvSpPr>
      <dsp:spPr>
        <a:xfrm>
          <a:off x="918493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5FDDDD2A-A2A2-4C6B-97D0-B3EEA209C1EC}">
      <dsp:nvSpPr>
        <dsp:cNvPr id="0" name=""/>
        <dsp:cNvSpPr/>
      </dsp:nvSpPr>
      <dsp:spPr>
        <a:xfrm>
          <a:off x="1187390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10B1-9622-445C-A3C4-9FE1E18D3752}">
      <dsp:nvSpPr>
        <dsp:cNvPr id="0" name=""/>
        <dsp:cNvSpPr/>
      </dsp:nvSpPr>
      <dsp:spPr>
        <a:xfrm>
          <a:off x="515148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Melhorar a experiência do jogador</a:t>
          </a:r>
          <a:endParaRPr lang="en-US" sz="1600" kern="1200" dirty="0"/>
        </a:p>
      </dsp:txBody>
      <dsp:txXfrm>
        <a:off x="515148" y="2266759"/>
        <a:ext cx="2068436" cy="720000"/>
      </dsp:txXfrm>
    </dsp:sp>
    <dsp:sp modelId="{EB26C59F-449F-4AC3-974F-CDDB6258C178}">
      <dsp:nvSpPr>
        <dsp:cNvPr id="0" name=""/>
        <dsp:cNvSpPr/>
      </dsp:nvSpPr>
      <dsp:spPr>
        <a:xfrm>
          <a:off x="3348906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3BF4E15-1E82-4FC7-9B1C-95CD2F05AC76}">
      <dsp:nvSpPr>
        <dsp:cNvPr id="0" name=""/>
        <dsp:cNvSpPr/>
      </dsp:nvSpPr>
      <dsp:spPr>
        <a:xfrm>
          <a:off x="3617803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230-08D3-4341-BACC-B96B0E88FA22}">
      <dsp:nvSpPr>
        <dsp:cNvPr id="0" name=""/>
        <dsp:cNvSpPr/>
      </dsp:nvSpPr>
      <dsp:spPr>
        <a:xfrm>
          <a:off x="2945561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Facilitar a criação de times</a:t>
          </a:r>
          <a:endParaRPr lang="en-US" sz="1600" kern="1200"/>
        </a:p>
      </dsp:txBody>
      <dsp:txXfrm>
        <a:off x="2945561" y="2266759"/>
        <a:ext cx="2068436" cy="720000"/>
      </dsp:txXfrm>
    </dsp:sp>
    <dsp:sp modelId="{15F7ED94-2072-4406-8387-07C6015BA543}">
      <dsp:nvSpPr>
        <dsp:cNvPr id="0" name=""/>
        <dsp:cNvSpPr/>
      </dsp:nvSpPr>
      <dsp:spPr>
        <a:xfrm>
          <a:off x="5779319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1BC158DD-B815-437F-9B5B-4559CAF37AE8}">
      <dsp:nvSpPr>
        <dsp:cNvPr id="0" name=""/>
        <dsp:cNvSpPr/>
      </dsp:nvSpPr>
      <dsp:spPr>
        <a:xfrm>
          <a:off x="6048216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85BF0-B6F9-472A-A6C9-139DF1457213}">
      <dsp:nvSpPr>
        <dsp:cNvPr id="0" name=""/>
        <dsp:cNvSpPr/>
      </dsp:nvSpPr>
      <dsp:spPr>
        <a:xfrm>
          <a:off x="5375974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Rapidez na procura de jogadores</a:t>
          </a:r>
          <a:endParaRPr lang="en-US" sz="1600" kern="1200"/>
        </a:p>
      </dsp:txBody>
      <dsp:txXfrm>
        <a:off x="5375974" y="2266759"/>
        <a:ext cx="2068436" cy="720000"/>
      </dsp:txXfrm>
    </dsp:sp>
    <dsp:sp modelId="{841A832B-A1CA-4C76-B5A3-EC694710C856}">
      <dsp:nvSpPr>
        <dsp:cNvPr id="0" name=""/>
        <dsp:cNvSpPr/>
      </dsp:nvSpPr>
      <dsp:spPr>
        <a:xfrm>
          <a:off x="8209732" y="612009"/>
          <a:ext cx="1261746" cy="1261746"/>
        </a:xfrm>
        <a:prstGeom prst="ellipse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</dsp:sp>
    <dsp:sp modelId="{A19D3326-EB56-4641-AE77-D561698A4F3B}">
      <dsp:nvSpPr>
        <dsp:cNvPr id="0" name=""/>
        <dsp:cNvSpPr/>
      </dsp:nvSpPr>
      <dsp:spPr>
        <a:xfrm>
          <a:off x="8478629" y="880906"/>
          <a:ext cx="723952" cy="72395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BAC6-DAF0-402E-A999-C49D808ABFFB}">
      <dsp:nvSpPr>
        <dsp:cNvPr id="0" name=""/>
        <dsp:cNvSpPr/>
      </dsp:nvSpPr>
      <dsp:spPr>
        <a:xfrm>
          <a:off x="7806387" y="2266759"/>
          <a:ext cx="20684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Agregar valor e cooperar para o crescimento deste mercado</a:t>
          </a:r>
          <a:endParaRPr lang="en-US" sz="1600" kern="1200"/>
        </a:p>
      </dsp:txBody>
      <dsp:txXfrm>
        <a:off x="7806387" y="2266759"/>
        <a:ext cx="20684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20B9-8DB4-437D-9DB3-E5F533804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259A9-DCB6-4615-88ED-946AB3E3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0E5CE9-161A-4597-9D39-0C38E21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591217-2271-4E91-94B1-AF450305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43A73-4C9C-47FD-A41E-63B53574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6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2E527-7362-47CA-BD34-B9B927BF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2AC804-1BA7-4D81-9E04-9221424B6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03F1B-9D09-4CF2-BFE8-90B44FCC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F1F6C-596A-4364-BCA1-CAC707C9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63726-BF30-4BA0-9F1A-F4F72F42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74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3E7406-6308-49EC-8D53-99853C182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063E25-C022-4D29-9E96-985885AEE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2D9D70-FBA4-4619-B975-E0CCA480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3648CC-0733-4181-AEBC-148BABD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3951CE-D5C7-4DB6-B373-D8AEE5FB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5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E2B3-77C0-46C5-A120-381B4E06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F5BAA-6C29-4451-82DB-EC137466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22B61-CED3-416F-9777-AA5DBC5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A5ACD3-62D2-4207-A28E-CAF6DB45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222FE7-37CF-4C66-A024-2BCC5C1D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9916-4E9D-4F68-8069-2671F4B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2C9912-FB46-4795-B96F-64B6BFA9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E84C4-E723-4962-9F04-9E46A099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42350-4947-4850-933A-97780551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128927-1A15-46D5-81B6-6EEC16D2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A8DE-3960-4306-BBDD-72B271ED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1372-025A-4213-A5CA-D1C13815D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C64122-ED4D-4F27-A4B2-0DB9FF2BF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5BD94E-F221-4F45-9752-127B1F2E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29C959-03E6-40D7-9F96-13014158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3DE8F-A90F-4F88-AD99-4BDE094A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73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0E9D-98F7-4D15-83FB-0AC096B9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B2290-676E-40A3-A5A6-A11FBBBEE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BA39D6-AF73-4FED-BBC1-B8F3F879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81D323-3EE2-44DF-89B0-9B17AE97E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C11AB0-2C20-411D-8075-E5E761F09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CCF839-C6E3-4E48-A6A8-B0B2155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0B2234-82CF-48F5-8BF8-55D35D99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07AA5D-C365-471C-9DDC-E9855FF7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3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8865B-BF9E-42DF-8172-FD55C441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7D177E-2EC6-488E-B902-B0A08DDB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7708BF-CF96-4040-918E-BDCEA37F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F2EEF2-4727-44C6-B6D8-ABF15C6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7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D53860-3C83-43A7-A540-2975F881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4D3489-1631-438C-9DE7-7E8C720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B3F37F-D0AD-40C6-BDEE-27A98EB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7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F5AE-BC3B-4D65-8F68-DB538172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FCA02-B243-4059-833D-96F337A8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3438B9-484F-4D3C-8D6E-94A34800F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D4EC27-7FAD-4129-BD95-6ABB4A1B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0B12AC-DB1E-4572-899E-57AB5F1C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9E95B-71FC-4EFA-A46E-93FBA246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2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3F2A2-BC9A-424A-8B12-85AB69C0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7EEEF5-DE42-4215-A55A-37D145337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7B280-91B9-41C6-8A63-17D46EB8E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8BC6C2-87D1-48A5-9325-ED808F7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08105C-B599-4E6B-A2FE-89B42ADB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6719B-B81A-4B26-86F3-9AAF4CDA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7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BE3440-BB3C-4A02-8851-2536029E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6CD5C-482A-442A-9843-BDCB47F0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DBED79-5FCB-4EEF-9397-98643CBE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7C36-C8CA-4564-9B7E-8E9BA0061FB2}" type="datetimeFigureOut">
              <a:rPr lang="pt-BR" smtClean="0"/>
              <a:t>20/06/2020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A7250-6A9B-435E-864F-3CDCB9914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E4B5E1-F93C-46B1-BCF5-8EE1DF370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A56C-082A-46D1-8E66-21F6295771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73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34E5B9C-57DC-422A-B626-426A4E3D6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390" y="365124"/>
            <a:ext cx="6172200" cy="1828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Project: Hunter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65315" y="2484501"/>
            <a:ext cx="6172200" cy="300189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Fernando Correa – 01191089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Gonçalves – 01191</a:t>
            </a:r>
            <a:r>
              <a:rPr lang="en-US" altLang="pt-BR" dirty="0">
                <a:solidFill>
                  <a:schemeClr val="bg1"/>
                </a:solidFill>
              </a:rPr>
              <a:t>117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Gustavo </a:t>
            </a:r>
            <a:r>
              <a:rPr lang="en-US" dirty="0" err="1">
                <a:solidFill>
                  <a:schemeClr val="bg1"/>
                </a:solidFill>
              </a:rPr>
              <a:t>Uesso</a:t>
            </a:r>
            <a:r>
              <a:rPr lang="en-US" dirty="0">
                <a:solidFill>
                  <a:schemeClr val="bg1"/>
                </a:solidFill>
              </a:rPr>
              <a:t> – 01191</a:t>
            </a:r>
            <a:r>
              <a:rPr lang="en-US" altLang="pt-BR" dirty="0">
                <a:solidFill>
                  <a:schemeClr val="bg1"/>
                </a:solidFill>
              </a:rPr>
              <a:t>012</a:t>
            </a:r>
            <a:endParaRPr lang="en-US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Souza – 01191043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Henrique Matos – 01191125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Oscar </a:t>
            </a:r>
            <a:r>
              <a:rPr lang="en-US" dirty="0" err="1">
                <a:solidFill>
                  <a:schemeClr val="bg1"/>
                </a:solidFill>
              </a:rPr>
              <a:t>Althausen</a:t>
            </a:r>
            <a:r>
              <a:rPr lang="en-US" dirty="0">
                <a:solidFill>
                  <a:schemeClr val="bg1"/>
                </a:solidFill>
              </a:rPr>
              <a:t> – 01191082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53BD22-6FB7-433F-B358-150D1AA68C3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656"/>
            <a:ext cx="5375405" cy="53754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CC0DBC5-CBEA-44F5-B257-04EE3F7AB470}"/>
              </a:ext>
            </a:extLst>
          </p:cNvPr>
          <p:cNvSpPr/>
          <p:nvPr/>
        </p:nvSpPr>
        <p:spPr>
          <a:xfrm>
            <a:off x="-9526" y="0"/>
            <a:ext cx="5384931" cy="676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FA87CC4B-67E8-46A8-83ED-B27931B4A556}"/>
              </a:ext>
            </a:extLst>
          </p:cNvPr>
          <p:cNvSpPr/>
          <p:nvPr/>
        </p:nvSpPr>
        <p:spPr>
          <a:xfrm>
            <a:off x="-9525" y="6028944"/>
            <a:ext cx="5384930" cy="829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0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D1E3D129-AEE4-4620-B9D7-63672038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2575175"/>
            <a:ext cx="12007273" cy="282181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48AA170-19B8-4A63-90A8-909245589B0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8FD17E-2A3E-4994-BB19-C36F5C73DAF1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1DF4B4-465C-4836-823C-8ACF07B4A04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7C95CF2-0E96-45FD-84F0-F8B4B80A1B9D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6CEF92-A27F-46D5-A699-D11C071CE94C}"/>
              </a:ext>
            </a:extLst>
          </p:cNvPr>
          <p:cNvSpPr txBox="1"/>
          <p:nvPr/>
        </p:nvSpPr>
        <p:spPr>
          <a:xfrm>
            <a:off x="7709972" y="1301938"/>
            <a:ext cx="2154727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079E717-9756-4A5D-9DAC-F0B2C45B7484}"/>
              </a:ext>
            </a:extLst>
          </p:cNvPr>
          <p:cNvSpPr txBox="1"/>
          <p:nvPr/>
        </p:nvSpPr>
        <p:spPr>
          <a:xfrm>
            <a:off x="9989146" y="1332716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</p:spTree>
    <p:extLst>
      <p:ext uri="{BB962C8B-B14F-4D97-AF65-F5344CB8AC3E}">
        <p14:creationId xmlns:p14="http://schemas.microsoft.com/office/powerpoint/2010/main" val="12956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B526848-867A-48AA-8A3A-D54E0A4198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EB59FA-89AE-4F0D-A3A6-FCAD79115ED1}"/>
              </a:ext>
            </a:extLst>
          </p:cNvPr>
          <p:cNvSpPr txBox="1"/>
          <p:nvPr/>
        </p:nvSpPr>
        <p:spPr>
          <a:xfrm>
            <a:off x="9820309" y="1301938"/>
            <a:ext cx="2277975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Desenho de Solução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Uma imagem contendo televisão, tela, monitor, assistindo&#10;&#10;Descrição gerada automaticamente">
            <a:extLst>
              <a:ext uri="{FF2B5EF4-FFF2-40B4-BE49-F238E27FC236}">
                <a16:creationId xmlns:a16="http://schemas.microsoft.com/office/drawing/2014/main" id="{21FC4F3E-E211-47D7-8ACC-E0A2CA15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2253036"/>
            <a:ext cx="8656320" cy="393821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DF2009-2F02-48C7-BDA7-12762DFBACAD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C80A9F-46E9-4D57-BC1B-12B5ACE33AC8}"/>
              </a:ext>
            </a:extLst>
          </p:cNvPr>
          <p:cNvSpPr txBox="1"/>
          <p:nvPr/>
        </p:nvSpPr>
        <p:spPr>
          <a:xfrm>
            <a:off x="3847413" y="1310816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45E2C7-6875-4531-89AC-DFCCC35DF660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1B5BC6-D638-4BE0-B37B-1A203C864D2E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781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F1A4823-8682-41E7-A5C1-1ABA2050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92" y="4571013"/>
            <a:ext cx="8202408" cy="21028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3D15D1-6C66-4859-8D2D-7DECB3E4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9" y="1586283"/>
            <a:ext cx="4905375" cy="2001558"/>
          </a:xfrm>
          <a:prstGeom prst="rect">
            <a:avLst/>
          </a:prstGeom>
        </p:spPr>
      </p:pic>
      <p:sp>
        <p:nvSpPr>
          <p:cNvPr id="6" name="Seta: para Baixo 5">
            <a:extLst>
              <a:ext uri="{FF2B5EF4-FFF2-40B4-BE49-F238E27FC236}">
                <a16:creationId xmlns:a16="http://schemas.microsoft.com/office/drawing/2014/main" id="{C0FFF3D3-78AB-4F03-AEA3-F792F1C928B1}"/>
              </a:ext>
            </a:extLst>
          </p:cNvPr>
          <p:cNvSpPr/>
          <p:nvPr/>
        </p:nvSpPr>
        <p:spPr>
          <a:xfrm>
            <a:off x="5872159" y="3679377"/>
            <a:ext cx="447677" cy="8001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04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Planejamento x Pandemia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469168-9659-4B5B-9B7B-D50FEC1E813C}"/>
              </a:ext>
            </a:extLst>
          </p:cNvPr>
          <p:cNvSpPr txBox="1"/>
          <p:nvPr/>
        </p:nvSpPr>
        <p:spPr>
          <a:xfrm>
            <a:off x="3653792" y="2224760"/>
            <a:ext cx="52735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PLANNER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Gestão de tempo</a:t>
            </a:r>
          </a:p>
          <a:p>
            <a:pPr marL="285750" indent="-285750">
              <a:buFontTx/>
              <a:buChar char="-"/>
            </a:pPr>
            <a:r>
              <a:rPr lang="pt-BR" dirty="0"/>
              <a:t>Análise de entregas</a:t>
            </a:r>
          </a:p>
          <a:p>
            <a:pPr marL="285750" indent="-285750">
              <a:buFontTx/>
              <a:buChar char="-"/>
            </a:pPr>
            <a:r>
              <a:rPr lang="pt-BR" dirty="0"/>
              <a:t>Acompanhamento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pic>
        <p:nvPicPr>
          <p:cNvPr id="1026" name="Picture 2" descr="Entenda o perigo da covid-19 se comparada a outras doenças | Poder360">
            <a:extLst>
              <a:ext uri="{FF2B5EF4-FFF2-40B4-BE49-F238E27FC236}">
                <a16:creationId xmlns:a16="http://schemas.microsoft.com/office/drawing/2014/main" id="{1356F577-AD0C-4D62-AF08-6365B660B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37" y="3153302"/>
            <a:ext cx="1851109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2E8868-434F-4638-9E06-D8C315433624}"/>
              </a:ext>
            </a:extLst>
          </p:cNvPr>
          <p:cNvSpPr txBox="1"/>
          <p:nvPr/>
        </p:nvSpPr>
        <p:spPr>
          <a:xfrm>
            <a:off x="3653792" y="4256085"/>
            <a:ext cx="5273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DISCORD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Comunicação a distância</a:t>
            </a:r>
          </a:p>
          <a:p>
            <a:pPr marL="285750" indent="-285750">
              <a:buFontTx/>
              <a:buChar char="-"/>
            </a:pPr>
            <a:r>
              <a:rPr lang="pt-BR" dirty="0"/>
              <a:t>Trabalho simultâneo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Compartilhamento de arquivos</a:t>
            </a:r>
          </a:p>
        </p:txBody>
      </p:sp>
      <p:pic>
        <p:nvPicPr>
          <p:cNvPr id="4" name="Picture 4" descr="Discord Free Icon of Social Media Set - Flat Design">
            <a:extLst>
              <a:ext uri="{FF2B5EF4-FFF2-40B4-BE49-F238E27FC236}">
                <a16:creationId xmlns:a16="http://schemas.microsoft.com/office/drawing/2014/main" id="{DC48B066-7753-45E3-BCE0-FF0376C7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440" y="4249706"/>
            <a:ext cx="1477329" cy="147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anner - Free logo icons">
            <a:extLst>
              <a:ext uri="{FF2B5EF4-FFF2-40B4-BE49-F238E27FC236}">
                <a16:creationId xmlns:a16="http://schemas.microsoft.com/office/drawing/2014/main" id="{5FA43E33-8005-4382-9B8C-63CBEE49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03" y="2224760"/>
            <a:ext cx="1373404" cy="137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84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E59E904-DE2E-44FD-8FAC-39DBA644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518" y="762324"/>
            <a:ext cx="4910585" cy="571990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18B3F3-69A1-4565-9EAF-104558DDDC7F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14594CB-68F1-49C6-9921-056A0B010C8E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58231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17" name="Imagem 1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8DAA0A6-4CA7-4D6E-B5EA-8E5E5D8DD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462" y="1691786"/>
            <a:ext cx="8692699" cy="36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8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91554513-C358-446F-ABDC-9AC81E9B4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91" y="1138990"/>
            <a:ext cx="65055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0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E7433E1-F016-48B0-8744-19C111456B85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1768B2-0974-4D89-BB1D-234A1ECBF05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0EB70A9-CA61-4D0B-9BF3-2C20CA891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97" y="782644"/>
            <a:ext cx="6287194" cy="58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5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9035CAF-1C8B-4AE3-8033-3A58E61E6860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B075A3-56FB-45D0-9830-D7302566A0CB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EB44B9-02AC-4947-965B-A08DBFC98023}"/>
              </a:ext>
            </a:extLst>
          </p:cNvPr>
          <p:cNvSpPr txBox="1"/>
          <p:nvPr/>
        </p:nvSpPr>
        <p:spPr>
          <a:xfrm>
            <a:off x="472021" y="335093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Diagrama de Classe</a:t>
            </a:r>
          </a:p>
        </p:txBody>
      </p:sp>
      <p:pic>
        <p:nvPicPr>
          <p:cNvPr id="15" name="Imagem 1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2BC3115-E732-4ECB-969D-3C5D1EFD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473" y="1476069"/>
            <a:ext cx="6867525" cy="496252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AE165D-3AF6-4FCE-B520-4EEFC17CCA76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5B23B1-1021-49FF-AFA3-419F50FF7B69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110843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EAC992E-ED94-44D0-8B15-D8F5ED68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894" y="2407866"/>
            <a:ext cx="7421785" cy="270101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6B61B70-686C-4452-8B44-A25D894711B0}"/>
              </a:ext>
            </a:extLst>
          </p:cNvPr>
          <p:cNvSpPr txBox="1"/>
          <p:nvPr/>
        </p:nvSpPr>
        <p:spPr>
          <a:xfrm>
            <a:off x="472021" y="3944623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Planilha de Testes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22C1FF2-278B-4340-9D9F-C78F6E5CF15B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984021-D7FD-4490-8DBE-80F9AF9A814D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BB9C317-0489-467D-AFF5-5A6026DDF8C0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1D3AE1-4492-47FE-B780-B74F5D1C0856}"/>
              </a:ext>
            </a:extLst>
          </p:cNvPr>
          <p:cNvSpPr txBox="1"/>
          <p:nvPr/>
        </p:nvSpPr>
        <p:spPr>
          <a:xfrm>
            <a:off x="496827" y="4519325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Arquivo de Exportação</a:t>
            </a:r>
          </a:p>
        </p:txBody>
      </p:sp>
    </p:spTree>
    <p:extLst>
      <p:ext uri="{BB962C8B-B14F-4D97-AF65-F5344CB8AC3E}">
        <p14:creationId xmlns:p14="http://schemas.microsoft.com/office/powerpoint/2010/main" val="23066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12C96808-542B-4991-9581-AE14B1E67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287193"/>
              </p:ext>
            </p:extLst>
          </p:nvPr>
        </p:nvGraphicFramePr>
        <p:xfrm>
          <a:off x="-10195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Espaço Reservado para Conteúdo 2">
            <a:extLst>
              <a:ext uri="{FF2B5EF4-FFF2-40B4-BE49-F238E27FC236}">
                <a16:creationId xmlns:a16="http://schemas.microsoft.com/office/drawing/2014/main" id="{99615D19-2E5C-45B7-AF0E-A3BF1E3F9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65781"/>
              </p:ext>
            </p:extLst>
          </p:nvPr>
        </p:nvGraphicFramePr>
        <p:xfrm>
          <a:off x="213414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Espaço Reservado para Conteúdo 2">
            <a:extLst>
              <a:ext uri="{FF2B5EF4-FFF2-40B4-BE49-F238E27FC236}">
                <a16:creationId xmlns:a16="http://schemas.microsoft.com/office/drawing/2014/main" id="{2DAF5B7C-D3C3-45E6-8701-9B123B18B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971150"/>
              </p:ext>
            </p:extLst>
          </p:nvPr>
        </p:nvGraphicFramePr>
        <p:xfrm>
          <a:off x="5220164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035A8964-6457-465A-A6ED-9C822747F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441981"/>
              </p:ext>
            </p:extLst>
          </p:nvPr>
        </p:nvGraphicFramePr>
        <p:xfrm>
          <a:off x="8167216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860C7B-45AB-4527-8D46-334216B4FAC7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Contexto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55296A-B4B1-4455-AEC8-E88599BF720B}"/>
              </a:ext>
            </a:extLst>
          </p:cNvPr>
          <p:cNvSpPr txBox="1"/>
          <p:nvPr/>
        </p:nvSpPr>
        <p:spPr>
          <a:xfrm>
            <a:off x="3540015" y="1341594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Justificativa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A46EF6-3532-4FFA-BE31-84EB0DB00941}"/>
              </a:ext>
            </a:extLst>
          </p:cNvPr>
          <p:cNvSpPr txBox="1"/>
          <p:nvPr/>
        </p:nvSpPr>
        <p:spPr>
          <a:xfrm>
            <a:off x="4977752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7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Graphic spid="19" grpId="0">
        <p:bldAsOne/>
      </p:bldGraphic>
      <p:bldGraphic spid="20" grpId="0">
        <p:bldAsOne/>
      </p:bldGraphic>
      <p:bldGraphic spid="21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Aplicação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F23E5A8-6F84-4594-8BB9-57898F4F956C}"/>
              </a:ext>
            </a:extLst>
          </p:cNvPr>
          <p:cNvSpPr txBox="1"/>
          <p:nvPr/>
        </p:nvSpPr>
        <p:spPr>
          <a:xfrm>
            <a:off x="472021" y="394462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Planilha de Testes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8B8F891-5766-456B-A822-47FAD62143AD}"/>
              </a:ext>
            </a:extLst>
          </p:cNvPr>
          <p:cNvSpPr txBox="1"/>
          <p:nvPr/>
        </p:nvSpPr>
        <p:spPr>
          <a:xfrm>
            <a:off x="496827" y="2172092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Modelagem de Dados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72E18B1-BBBF-45A0-994C-3F38AD146859}"/>
              </a:ext>
            </a:extLst>
          </p:cNvPr>
          <p:cNvSpPr txBox="1"/>
          <p:nvPr/>
        </p:nvSpPr>
        <p:spPr>
          <a:xfrm>
            <a:off x="484424" y="2757243"/>
            <a:ext cx="328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Desenho de Arquitetura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019AD7-4970-43AB-9C11-F7BD91047774}"/>
              </a:ext>
            </a:extLst>
          </p:cNvPr>
          <p:cNvSpPr txBox="1"/>
          <p:nvPr/>
        </p:nvSpPr>
        <p:spPr>
          <a:xfrm>
            <a:off x="472021" y="3350933"/>
            <a:ext cx="3288958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dirty="0"/>
              <a:t>- Diagrama de Classe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FCE83B2-ED4D-4145-A0B8-FA43DCFD9FFE}"/>
              </a:ext>
            </a:extLst>
          </p:cNvPr>
          <p:cNvSpPr txBox="1"/>
          <p:nvPr/>
        </p:nvSpPr>
        <p:spPr>
          <a:xfrm>
            <a:off x="496827" y="4519325"/>
            <a:ext cx="3288958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000" dirty="0"/>
              <a:t>- Arquivo de Exportação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7A4E389-A66A-4606-888E-8E12D8DD919F}"/>
              </a:ext>
            </a:extLst>
          </p:cNvPr>
          <p:cNvGrpSpPr/>
          <p:nvPr/>
        </p:nvGrpSpPr>
        <p:grpSpPr>
          <a:xfrm>
            <a:off x="6254635" y="0"/>
            <a:ext cx="4029075" cy="6858002"/>
            <a:chOff x="6867524" y="-2"/>
            <a:chExt cx="4029075" cy="6858002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D54C705-47F9-4144-8360-13503B9A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53061" y="1414461"/>
              <a:ext cx="6858002" cy="4029075"/>
            </a:xfrm>
            <a:prstGeom prst="rect">
              <a:avLst/>
            </a:prstGeom>
          </p:spPr>
        </p:pic>
        <p:pic>
          <p:nvPicPr>
            <p:cNvPr id="23" name="Imagem 22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5A516734-AEA0-4764-B0B6-A4E4D46DF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0144" y="225003"/>
              <a:ext cx="3248507" cy="1963902"/>
            </a:xfrm>
            <a:prstGeom prst="rect">
              <a:avLst/>
            </a:prstGeom>
          </p:spPr>
        </p:pic>
        <p:pic>
          <p:nvPicPr>
            <p:cNvPr id="24" name="Imagem 23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D36C2A91-41AB-42D7-B966-BD1F43686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0144" y="2548488"/>
              <a:ext cx="3248507" cy="1761019"/>
            </a:xfrm>
            <a:prstGeom prst="rect">
              <a:avLst/>
            </a:prstGeom>
          </p:spPr>
        </p:pic>
        <p:pic>
          <p:nvPicPr>
            <p:cNvPr id="25" name="Imagem 24" descr="Tela de celular com texto preto sobre fundo branco&#10;&#10;Descrição gerada automaticamente">
              <a:extLst>
                <a:ext uri="{FF2B5EF4-FFF2-40B4-BE49-F238E27FC236}">
                  <a16:creationId xmlns:a16="http://schemas.microsoft.com/office/drawing/2014/main" id="{092F571E-673D-4044-9922-F99EF299C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0144" y="5044169"/>
              <a:ext cx="3248507" cy="9332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62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11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658234146"/>
              </p:ext>
            </p:extLst>
          </p:nvPr>
        </p:nvGraphicFramePr>
        <p:xfrm>
          <a:off x="-100797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2479802557"/>
              </p:ext>
            </p:extLst>
          </p:nvPr>
        </p:nvGraphicFramePr>
        <p:xfrm>
          <a:off x="8213398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469380478"/>
              </p:ext>
            </p:extLst>
          </p:nvPr>
        </p:nvGraphicFramePr>
        <p:xfrm>
          <a:off x="2190600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Espaço Reservado para Conteúdo 2"/>
          <p:cNvGraphicFramePr/>
          <p:nvPr>
            <p:extLst>
              <p:ext uri="{D42A27DB-BD31-4B8C-83A1-F6EECF244321}">
                <p14:modId xmlns:p14="http://schemas.microsoft.com/office/powerpoint/2010/main" val="1754290828"/>
              </p:ext>
            </p:extLst>
          </p:nvPr>
        </p:nvGraphicFramePr>
        <p:xfrm>
          <a:off x="5208793" y="2968216"/>
          <a:ext cx="4832507" cy="2035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4BBC1F64-6A9A-4756-AE3A-5530F848BDB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FDAF72-6237-4B4A-A954-A30A3C1FCBF2}"/>
              </a:ext>
            </a:extLst>
          </p:cNvPr>
          <p:cNvSpPr txBox="1"/>
          <p:nvPr/>
        </p:nvSpPr>
        <p:spPr>
          <a:xfrm>
            <a:off x="3489710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Justificativa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201C95-5404-4900-AA68-CFFD1575D4E1}"/>
              </a:ext>
            </a:extLst>
          </p:cNvPr>
          <p:cNvSpPr txBox="1"/>
          <p:nvPr/>
        </p:nvSpPr>
        <p:spPr>
          <a:xfrm>
            <a:off x="4977752" y="1341594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Objetivos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40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5" grpId="0">
        <p:bldAsOne/>
      </p:bldGraphic>
      <p:bldGraphic spid="16" grpId="0">
        <p:bldAsOne/>
      </p:bldGraphic>
      <p:bldGraphic spid="1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aphicFrame>
        <p:nvGraphicFramePr>
          <p:cNvPr id="5" name="Espaço Reservado para Conteúdo 2"/>
          <p:cNvGraphicFramePr>
            <a:graphicFrameLocks noGrp="1"/>
          </p:cNvGraphicFramePr>
          <p:nvPr>
            <p:ph idx="1"/>
          </p:nvPr>
        </p:nvGraphicFramePr>
        <p:xfrm>
          <a:off x="901014" y="2356758"/>
          <a:ext cx="10389972" cy="3598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9839AFDD-8E4F-4858-BBB3-0373BB83BE39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Contexto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2FEA5-53F9-420C-8D02-55CB953267D0}"/>
              </a:ext>
            </a:extLst>
          </p:cNvPr>
          <p:cNvSpPr txBox="1"/>
          <p:nvPr/>
        </p:nvSpPr>
        <p:spPr>
          <a:xfrm>
            <a:off x="3501186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Justificativa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E983EDC-9D44-4171-BB6B-3CD66677F0D3}"/>
              </a:ext>
            </a:extLst>
          </p:cNvPr>
          <p:cNvSpPr txBox="1"/>
          <p:nvPr/>
        </p:nvSpPr>
        <p:spPr>
          <a:xfrm>
            <a:off x="4888402" y="1296074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135049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EDD1AB6-8654-4748-AFEB-266F993341D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02B5E74-D9F0-4003-BD68-3101ACF02AC9}"/>
              </a:ext>
            </a:extLst>
          </p:cNvPr>
          <p:cNvSpPr txBox="1"/>
          <p:nvPr/>
        </p:nvSpPr>
        <p:spPr>
          <a:xfrm>
            <a:off x="9864699" y="1320341"/>
            <a:ext cx="227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  <p:pic>
        <p:nvPicPr>
          <p:cNvPr id="1028" name="Picture 4" descr="Visual Studio Code Vector Logo - Download Free SVG Icon ...">
            <a:extLst>
              <a:ext uri="{FF2B5EF4-FFF2-40B4-BE49-F238E27FC236}">
                <a16:creationId xmlns:a16="http://schemas.microsoft.com/office/drawing/2014/main" id="{D76B89FC-867A-4147-BA71-9560870E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585" y="4605448"/>
            <a:ext cx="1072370" cy="11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ellij idea Icons - Download 58 Free Intellij idea icons here">
            <a:extLst>
              <a:ext uri="{FF2B5EF4-FFF2-40B4-BE49-F238E27FC236}">
                <a16:creationId xmlns:a16="http://schemas.microsoft.com/office/drawing/2014/main" id="{1D444095-F87C-4CAA-AEB0-70F655079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30" y="4605448"/>
            <a:ext cx="1168401" cy="11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logo - ícones de mídia social grátis">
            <a:extLst>
              <a:ext uri="{FF2B5EF4-FFF2-40B4-BE49-F238E27FC236}">
                <a16:creationId xmlns:a16="http://schemas.microsoft.com/office/drawing/2014/main" id="{4CB63698-D978-4CD6-8FD1-C022074D7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817" y="2393088"/>
            <a:ext cx="114089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icrosoft Office 365 + Asana · Asana">
            <a:extLst>
              <a:ext uri="{FF2B5EF4-FFF2-40B4-BE49-F238E27FC236}">
                <a16:creationId xmlns:a16="http://schemas.microsoft.com/office/drawing/2014/main" id="{1070BA75-767B-4C56-BCD0-3A6C324EE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7" b="9872"/>
          <a:stretch/>
        </p:blipFill>
        <p:spPr bwMode="auto">
          <a:xfrm>
            <a:off x="4060883" y="2387975"/>
            <a:ext cx="1437165" cy="11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raw io Vector Logo - Download Free SVG Icon | Worldvectorlogo">
            <a:extLst>
              <a:ext uri="{FF2B5EF4-FFF2-40B4-BE49-F238E27FC236}">
                <a16:creationId xmlns:a16="http://schemas.microsoft.com/office/drawing/2014/main" id="{3E94C683-13A5-473D-84E5-0EC77570D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68"/>
          <a:stretch/>
        </p:blipFill>
        <p:spPr bwMode="auto">
          <a:xfrm>
            <a:off x="6657030" y="2387975"/>
            <a:ext cx="1149238" cy="11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stah* UML pad na App Store">
            <a:extLst>
              <a:ext uri="{FF2B5EF4-FFF2-40B4-BE49-F238E27FC236}">
                <a16:creationId xmlns:a16="http://schemas.microsoft.com/office/drawing/2014/main" id="{3436FD7C-0729-4A23-ABA2-8DE8F6568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357" y="2414265"/>
            <a:ext cx="1088318" cy="108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dding icon launcher for Postman Native App in Ubuntu">
            <a:extLst>
              <a:ext uri="{FF2B5EF4-FFF2-40B4-BE49-F238E27FC236}">
                <a16:creationId xmlns:a16="http://schemas.microsoft.com/office/drawing/2014/main" id="{393BA934-075A-4034-B5AE-B620E367A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999" y="4605448"/>
            <a:ext cx="1104267" cy="110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C138E7-6E1A-465A-ABCA-96536386FA2F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3DF01B-3E58-4B87-B7A7-68FE79FB51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2897" y="4490831"/>
            <a:ext cx="946177" cy="11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5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EDAC65E-5A44-4D6B-8FD8-DE7536913038}"/>
              </a:ext>
            </a:extLst>
          </p:cNvPr>
          <p:cNvSpPr/>
          <p:nvPr/>
        </p:nvSpPr>
        <p:spPr>
          <a:xfrm>
            <a:off x="2797869" y="1386044"/>
            <a:ext cx="163908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E7887945-5460-4B49-BFA8-1466756D3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82" y="2104932"/>
            <a:ext cx="3726636" cy="372663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929AAFC-5FD1-4FBC-9997-0574514F2D6D}"/>
              </a:ext>
            </a:extLst>
          </p:cNvPr>
          <p:cNvSpPr txBox="1"/>
          <p:nvPr/>
        </p:nvSpPr>
        <p:spPr>
          <a:xfrm>
            <a:off x="2244588" y="1310816"/>
            <a:ext cx="159746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Proto-persona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374B40-D7D8-4146-9028-B7AE3FA19233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79A070-173E-4D8B-98FC-347B77DB9AD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2F0A36-42C0-442F-B708-AE0077EDEF45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EDD1AB6-8654-4748-AFEB-266F993341D8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02B5E74-D9F0-4003-BD68-3101ACF02AC9}"/>
              </a:ext>
            </a:extLst>
          </p:cNvPr>
          <p:cNvSpPr txBox="1"/>
          <p:nvPr/>
        </p:nvSpPr>
        <p:spPr>
          <a:xfrm>
            <a:off x="9864699" y="1320341"/>
            <a:ext cx="227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60215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15" name="Imagem 14" descr="Uma imagem contendo texto, screenshot&#10;&#10;Descrição gerada automaticamente">
            <a:extLst>
              <a:ext uri="{FF2B5EF4-FFF2-40B4-BE49-F238E27FC236}">
                <a16:creationId xmlns:a16="http://schemas.microsoft.com/office/drawing/2014/main" id="{9EFFC1ED-EB5D-40C9-8C8D-2B87AAB816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4" b="27786"/>
          <a:stretch/>
        </p:blipFill>
        <p:spPr>
          <a:xfrm>
            <a:off x="732133" y="2231729"/>
            <a:ext cx="10727733" cy="290978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DD2EBC17-698B-4BC0-839E-5442A0E6E9BB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909FB2D-4E94-48D6-A874-6DA2AE5A1A51}"/>
              </a:ext>
            </a:extLst>
          </p:cNvPr>
          <p:cNvSpPr txBox="1"/>
          <p:nvPr/>
        </p:nvSpPr>
        <p:spPr>
          <a:xfrm>
            <a:off x="3847413" y="1310816"/>
            <a:ext cx="132154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 err="1"/>
              <a:t>StoryBoard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ABFD444-1308-42F0-B888-45A1A45045DB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0E43F49-6ED1-4CE3-B5B0-D29C8F780C70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65E7FF9-A331-4A8B-BA0F-81BB6DF0F86D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AD746AB-1F96-4F3A-8333-7F5F79BCF21E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29884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1F8FFC06-1BCE-4133-BFC4-47909DC4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50" y="2084484"/>
            <a:ext cx="7753700" cy="4381572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A1657144-AF5E-408F-9E61-BD940D345385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0664DE-319C-4C8E-B8DF-C970A34688B9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6319E44-84CF-41F9-8A19-12D147AA52B8}"/>
              </a:ext>
            </a:extLst>
          </p:cNvPr>
          <p:cNvSpPr txBox="1"/>
          <p:nvPr/>
        </p:nvSpPr>
        <p:spPr>
          <a:xfrm>
            <a:off x="5285150" y="1310816"/>
            <a:ext cx="1199701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Requisitos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B683343-351F-4A9A-A7FA-3CDF6D0F1804}"/>
              </a:ext>
            </a:extLst>
          </p:cNvPr>
          <p:cNvSpPr txBox="1"/>
          <p:nvPr/>
        </p:nvSpPr>
        <p:spPr>
          <a:xfrm>
            <a:off x="6661200" y="1320341"/>
            <a:ext cx="898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BPMN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A61C4D9-9EF7-4FA7-96B3-51892050739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E51E72A-94AB-4D54-9578-8E482782613D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113371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pt-BR" dirty="0"/>
              <a:t>Artefatos</a:t>
            </a:r>
          </a:p>
        </p:txBody>
      </p:sp>
      <p:grpSp>
        <p:nvGrpSpPr>
          <p:cNvPr id="12" name="Group 11"/>
          <p:cNvGrpSpPr>
            <a:grpSpLocks noGrp="1" noUngrp="1" noRot="1" noChangeAspect="1" noMove="1" noResize="1"/>
          </p:cNvGrpSpPr>
          <p:nvPr/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3" name="Freeform 5"/>
            <p:cNvSpPr/>
            <p:nvPr/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5"/>
            <p:cNvSpPr/>
            <p:nvPr/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D2437F9-163B-4909-8EB6-FF66395CF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68" y="2388921"/>
            <a:ext cx="11291263" cy="3262170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D60C8166-18CD-4C69-AF27-80CD76588BF4}"/>
              </a:ext>
            </a:extLst>
          </p:cNvPr>
          <p:cNvSpPr txBox="1"/>
          <p:nvPr/>
        </p:nvSpPr>
        <p:spPr>
          <a:xfrm>
            <a:off x="2244588" y="1320341"/>
            <a:ext cx="159746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Proto-persona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3397BB8-2445-4308-B20F-E71B9D0C130D}"/>
              </a:ext>
            </a:extLst>
          </p:cNvPr>
          <p:cNvSpPr txBox="1"/>
          <p:nvPr/>
        </p:nvSpPr>
        <p:spPr>
          <a:xfrm>
            <a:off x="3847413" y="1320341"/>
            <a:ext cx="132154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 err="1"/>
              <a:t>StoryBoard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DFB502B-FCC1-4F3A-8757-216A944D8BBE}"/>
              </a:ext>
            </a:extLst>
          </p:cNvPr>
          <p:cNvSpPr txBox="1"/>
          <p:nvPr/>
        </p:nvSpPr>
        <p:spPr>
          <a:xfrm>
            <a:off x="5285150" y="1320341"/>
            <a:ext cx="119970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1600" dirty="0"/>
              <a:t>Requisitos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07E6495-B930-4DD7-93E1-E74FF0F17F86}"/>
              </a:ext>
            </a:extLst>
          </p:cNvPr>
          <p:cNvSpPr txBox="1"/>
          <p:nvPr/>
        </p:nvSpPr>
        <p:spPr>
          <a:xfrm>
            <a:off x="6661200" y="1310816"/>
            <a:ext cx="898530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BPMN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A88C6C0-C770-43D9-A157-5771E6FCCF86}"/>
              </a:ext>
            </a:extLst>
          </p:cNvPr>
          <p:cNvSpPr txBox="1"/>
          <p:nvPr/>
        </p:nvSpPr>
        <p:spPr>
          <a:xfrm>
            <a:off x="7709972" y="1320341"/>
            <a:ext cx="207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Desenho de Solução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6625C5E-DFD4-4BC4-B341-FB7024ED34A0}"/>
              </a:ext>
            </a:extLst>
          </p:cNvPr>
          <p:cNvSpPr txBox="1"/>
          <p:nvPr/>
        </p:nvSpPr>
        <p:spPr>
          <a:xfrm>
            <a:off x="9864699" y="1320341"/>
            <a:ext cx="2277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Planilha de Software</a:t>
            </a:r>
          </a:p>
        </p:txBody>
      </p:sp>
    </p:spTree>
    <p:extLst>
      <p:ext uri="{BB962C8B-B14F-4D97-AF65-F5344CB8AC3E}">
        <p14:creationId xmlns:p14="http://schemas.microsoft.com/office/powerpoint/2010/main" val="24439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323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Project: Hunter</vt:lpstr>
      <vt:lpstr>Introdução</vt:lpstr>
      <vt:lpstr>Introdução</vt:lpstr>
      <vt:lpstr>Introdução</vt:lpstr>
      <vt:lpstr>Artefatos</vt:lpstr>
      <vt:lpstr>Artefatos</vt:lpstr>
      <vt:lpstr>Artefatos</vt:lpstr>
      <vt:lpstr>Artefatos</vt:lpstr>
      <vt:lpstr>Artefatos</vt:lpstr>
      <vt:lpstr>Artefatos</vt:lpstr>
      <vt:lpstr>Artefatos</vt:lpstr>
      <vt:lpstr>Planejamento</vt:lpstr>
      <vt:lpstr>Planejamento x Pandemia</vt:lpstr>
      <vt:lpstr>Aplicação</vt:lpstr>
      <vt:lpstr>Aplicação</vt:lpstr>
      <vt:lpstr>Aplicação</vt:lpstr>
      <vt:lpstr>Aplicação</vt:lpstr>
      <vt:lpstr>Aplicação</vt:lpstr>
      <vt:lpstr>Aplicação</vt:lpstr>
      <vt:lpstr>Aplicação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Hunter</dc:title>
  <dc:creator>Fernando C Correa</dc:creator>
  <cp:lastModifiedBy>Fernando C Correa</cp:lastModifiedBy>
  <cp:revision>1</cp:revision>
  <dcterms:created xsi:type="dcterms:W3CDTF">2020-06-13T12:50:59Z</dcterms:created>
  <dcterms:modified xsi:type="dcterms:W3CDTF">2020-06-20T12:42:20Z</dcterms:modified>
</cp:coreProperties>
</file>