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96" r:id="rId6"/>
    <p:sldId id="303" r:id="rId7"/>
    <p:sldId id="292" r:id="rId8"/>
    <p:sldId id="295" r:id="rId9"/>
    <p:sldId id="294" r:id="rId10"/>
    <p:sldId id="289" r:id="rId11"/>
    <p:sldId id="307" r:id="rId12"/>
    <p:sldId id="300" r:id="rId13"/>
    <p:sldId id="287" r:id="rId14"/>
    <p:sldId id="304" r:id="rId15"/>
    <p:sldId id="309" r:id="rId16"/>
    <p:sldId id="308" r:id="rId17"/>
    <p:sldId id="305" r:id="rId18"/>
    <p:sldId id="299" r:id="rId19"/>
    <p:sldId id="29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CEB32-C126-44A1-B729-3AADB1682972}" v="543" dt="2020-06-18T22:40:1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18/06/2020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61BB05-E8FC-4963-83D4-851EAED86DF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8A93A9-B515-40BF-A842-1BA9BACDDF03}"/>
              </a:ext>
            </a:extLst>
          </p:cNvPr>
          <p:cNvSpPr txBox="1"/>
          <p:nvPr/>
        </p:nvSpPr>
        <p:spPr>
          <a:xfrm>
            <a:off x="9864699" y="1310816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727A08-76AD-4CC1-81E1-A9E265979E09}"/>
              </a:ext>
            </a:extLst>
          </p:cNvPr>
          <p:cNvSpPr txBox="1"/>
          <p:nvPr/>
        </p:nvSpPr>
        <p:spPr>
          <a:xfrm>
            <a:off x="7709972" y="1301938"/>
            <a:ext cx="207083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0807C2-BAF7-460E-A962-492C349F6F41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312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2020-06-18T22:40:16Z</dcterms:modified>
</cp:coreProperties>
</file>