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310" r:id="rId6"/>
    <p:sldId id="296" r:id="rId7"/>
    <p:sldId id="303" r:id="rId8"/>
    <p:sldId id="292" r:id="rId9"/>
    <p:sldId id="295" r:id="rId10"/>
    <p:sldId id="289" r:id="rId11"/>
    <p:sldId id="294" r:id="rId12"/>
    <p:sldId id="307" r:id="rId13"/>
    <p:sldId id="300" r:id="rId14"/>
    <p:sldId id="287" r:id="rId15"/>
    <p:sldId id="304" r:id="rId16"/>
    <p:sldId id="309" r:id="rId17"/>
    <p:sldId id="308" r:id="rId18"/>
    <p:sldId id="305" r:id="rId19"/>
    <p:sldId id="299" r:id="rId20"/>
    <p:sldId id="29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FC4A9-89B9-4888-AEA2-D945178E12B3}" v="25" dt="2020-06-20T13:26:14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  <pc:docChgLst>
    <pc:chgData name="Fernando C Correa" userId="a08d7f3c16d54179" providerId="LiveId" clId="{DAECEB32-C126-44A1-B729-3AADB1682972}"/>
    <pc:docChg chg="undo custSel addSld delSld modSld sldOrd">
      <pc:chgData name="Fernando C Correa" userId="a08d7f3c16d54179" providerId="LiveId" clId="{DAECEB32-C126-44A1-B729-3AADB1682972}" dt="2020-06-18T22:40:15.195" v="2142"/>
      <pc:docMkLst>
        <pc:docMk/>
      </pc:docMkLst>
      <pc:sldChg chg="addSp modSp add del mod modAnim">
        <pc:chgData name="Fernando C Correa" userId="a08d7f3c16d54179" providerId="LiveId" clId="{DAECEB32-C126-44A1-B729-3AADB1682972}" dt="2020-06-16T23:52:25.126" v="657" actId="2696"/>
        <pc:sldMkLst>
          <pc:docMk/>
          <pc:sldMk cId="0" sldId="264"/>
        </pc:sldMkLst>
        <pc:picChg chg="mod">
          <ac:chgData name="Fernando C Correa" userId="a08d7f3c16d54179" providerId="LiveId" clId="{DAECEB32-C126-44A1-B729-3AADB1682972}" dt="2020-06-16T23:46:48.244" v="546" actId="1076"/>
          <ac:picMkLst>
            <pc:docMk/>
            <pc:sldMk cId="0" sldId="264"/>
            <ac:picMk id="4" creationId="{00000000-0000-0000-0000-000000000000}"/>
          </ac:picMkLst>
        </pc:picChg>
        <pc:picChg chg="add mod">
          <ac:chgData name="Fernando C Correa" userId="a08d7f3c16d54179" providerId="LiveId" clId="{DAECEB32-C126-44A1-B729-3AADB1682972}" dt="2020-06-16T23:47:48.346" v="552" actId="1076"/>
          <ac:picMkLst>
            <pc:docMk/>
            <pc:sldMk cId="0" sldId="264"/>
            <ac:picMk id="5" creationId="{7A65702D-88BF-4DBA-9323-920BA15A8173}"/>
          </ac:picMkLst>
        </pc:picChg>
      </pc:sldChg>
      <pc:sldChg chg="addSp modSp mod modAnim">
        <pc:chgData name="Fernando C Correa" userId="a08d7f3c16d54179" providerId="LiveId" clId="{DAECEB32-C126-44A1-B729-3AADB1682972}" dt="2020-06-17T02:53:24.961" v="2059" actId="1076"/>
        <pc:sldMkLst>
          <pc:docMk/>
          <pc:sldMk cId="3542761506" sldId="281"/>
        </pc:sldMkLst>
        <pc:spChg chg="mod">
          <ac:chgData name="Fernando C Correa" userId="a08d7f3c16d54179" providerId="LiveId" clId="{DAECEB32-C126-44A1-B729-3AADB1682972}" dt="2020-06-17T02:52:36.148" v="1960" actId="20577"/>
          <ac:spMkLst>
            <pc:docMk/>
            <pc:sldMk cId="3542761506" sldId="281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2:39.799" v="1968" actId="20577"/>
          <ac:spMkLst>
            <pc:docMk/>
            <pc:sldMk cId="3542761506" sldId="281"/>
            <ac:spMk id="11" creationId="{F6860C7B-45AB-4527-8D46-334216B4FAC7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5" creationId="{DF55296A-B4B1-4455-AEC8-E88599BF720B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6" creationId="{3CA46EF6-3532-4FFA-BE31-84EB0DB00941}"/>
          </ac:spMkLst>
        </pc:spChg>
      </pc:sldChg>
      <pc:sldChg chg="addSp delSp modSp del mod">
        <pc:chgData name="Fernando C Correa" userId="a08d7f3c16d54179" providerId="LiveId" clId="{DAECEB32-C126-44A1-B729-3AADB1682972}" dt="2020-06-17T01:22:07.612" v="1067" actId="47"/>
        <pc:sldMkLst>
          <pc:docMk/>
          <pc:sldMk cId="1290913563" sldId="286"/>
        </pc:sldMkLst>
        <pc:spChg chg="mod">
          <ac:chgData name="Fernando C Correa" userId="a08d7f3c16d54179" providerId="LiveId" clId="{DAECEB32-C126-44A1-B729-3AADB1682972}" dt="2020-06-17T01:05:30.054" v="915" actId="20577"/>
          <ac:spMkLst>
            <pc:docMk/>
            <pc:sldMk cId="1290913563" sldId="286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21:19.096" v="1065"/>
          <ac:spMkLst>
            <pc:docMk/>
            <pc:sldMk cId="1290913563" sldId="286"/>
            <ac:spMk id="3" creationId="{ADC9990C-DB22-4C9E-AE0D-AFC17340A299}"/>
          </ac:spMkLst>
        </pc:spChg>
        <pc:spChg chg="add del mod">
          <ac:chgData name="Fernando C Correa" userId="a08d7f3c16d54179" providerId="LiveId" clId="{DAECEB32-C126-44A1-B729-3AADB1682972}" dt="2020-06-17T01:21:12.474" v="1053" actId="478"/>
          <ac:spMkLst>
            <pc:docMk/>
            <pc:sldMk cId="1290913563" sldId="286"/>
            <ac:spMk id="6" creationId="{C0FFF3D3-78AB-4F03-AEA3-F792F1C928B1}"/>
          </ac:spMkLst>
        </pc:spChg>
        <pc:spChg chg="add mod">
          <ac:chgData name="Fernando C Correa" userId="a08d7f3c16d54179" providerId="LiveId" clId="{DAECEB32-C126-44A1-B729-3AADB1682972}" dt="2020-06-17T01:06:31.961" v="950" actId="20577"/>
          <ac:spMkLst>
            <pc:docMk/>
            <pc:sldMk cId="1290913563" sldId="286"/>
            <ac:spMk id="10" creationId="{82A90620-2111-419C-8CC8-504DF323835F}"/>
          </ac:spMkLst>
        </pc:spChg>
        <pc:picChg chg="add del mod modCrop">
          <ac:chgData name="Fernando C Correa" userId="a08d7f3c16d54179" providerId="LiveId" clId="{DAECEB32-C126-44A1-B729-3AADB1682972}" dt="2020-06-17T01:21:15.701" v="1059" actId="478"/>
          <ac:picMkLst>
            <pc:docMk/>
            <pc:sldMk cId="1290913563" sldId="286"/>
            <ac:picMk id="4" creationId="{D4BB69D1-B7D1-40C5-AD81-DECBEAAE5E0F}"/>
          </ac:picMkLst>
        </pc:picChg>
        <pc:picChg chg="add del mod">
          <ac:chgData name="Fernando C Correa" userId="a08d7f3c16d54179" providerId="LiveId" clId="{DAECEB32-C126-44A1-B729-3AADB1682972}" dt="2020-06-17T01:21:15.296" v="1058"/>
          <ac:picMkLst>
            <pc:docMk/>
            <pc:sldMk cId="1290913563" sldId="286"/>
            <ac:picMk id="5" creationId="{FBACC7CA-267A-4720-8553-65FD46F1C96F}"/>
          </ac:picMkLst>
        </pc:picChg>
        <pc:picChg chg="add del mod">
          <ac:chgData name="Fernando C Correa" userId="a08d7f3c16d54179" providerId="LiveId" clId="{DAECEB32-C126-44A1-B729-3AADB1682972}" dt="2020-06-17T01:21:11.925" v="1052" actId="478"/>
          <ac:picMkLst>
            <pc:docMk/>
            <pc:sldMk cId="1290913563" sldId="286"/>
            <ac:picMk id="11" creationId="{8F1A4823-8682-41E7-A5C1-1ABA20505B18}"/>
          </ac:picMkLst>
        </pc:picChg>
        <pc:picChg chg="del">
          <ac:chgData name="Fernando C Correa" userId="a08d7f3c16d54179" providerId="LiveId" clId="{DAECEB32-C126-44A1-B729-3AADB1682972}" dt="2020-06-17T01:14:20.251" v="981" actId="478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20.964" v="2135"/>
        <pc:sldMkLst>
          <pc:docMk/>
          <pc:sldMk cId="2582316661" sldId="287"/>
        </pc:sldMkLst>
        <pc:spChg chg="mod">
          <ac:chgData name="Fernando C Correa" userId="a08d7f3c16d54179" providerId="LiveId" clId="{DAECEB32-C126-44A1-B729-3AADB1682972}" dt="2020-06-17T02:17:43.528" v="1489" actId="20577"/>
          <ac:spMkLst>
            <pc:docMk/>
            <pc:sldMk cId="2582316661" sldId="287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00:22.837" v="881" actId="403"/>
          <ac:spMkLst>
            <pc:docMk/>
            <pc:sldMk cId="2582316661" sldId="287"/>
            <ac:spMk id="3" creationId="{19035CAF-1C8B-4AE3-8033-3A58E61E6860}"/>
          </ac:spMkLst>
        </pc:spChg>
        <pc:spChg chg="add mod">
          <ac:chgData name="Fernando C Correa" userId="a08d7f3c16d54179" providerId="LiveId" clId="{DAECEB32-C126-44A1-B729-3AADB1682972}" dt="2020-06-17T00:58:47.618" v="865" actId="1035"/>
          <ac:spMkLst>
            <pc:docMk/>
            <pc:sldMk cId="2582316661" sldId="287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0:58:30.837" v="861" actId="1076"/>
          <ac:spMkLst>
            <pc:docMk/>
            <pc:sldMk cId="2582316661" sldId="287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06.350" v="1511" actId="20577"/>
          <ac:spMkLst>
            <pc:docMk/>
            <pc:sldMk cId="2582316661" sldId="287"/>
            <ac:spMk id="15" creationId="{C818B3F3-69A1-4565-9EAF-104558DDDC7F}"/>
          </ac:spMkLst>
        </pc:spChg>
        <pc:spChg chg="add del mod">
          <ac:chgData name="Fernando C Correa" userId="a08d7f3c16d54179" providerId="LiveId" clId="{DAECEB32-C126-44A1-B729-3AADB1682972}" dt="2020-06-17T02:26:13.430" v="1685" actId="478"/>
          <ac:spMkLst>
            <pc:docMk/>
            <pc:sldMk cId="2582316661" sldId="287"/>
            <ac:spMk id="16" creationId="{B04DD2A7-5F80-4014-B800-C1E90F6A5FFE}"/>
          </ac:spMkLst>
        </pc:spChg>
        <pc:spChg chg="add mod">
          <ac:chgData name="Fernando C Correa" userId="a08d7f3c16d54179" providerId="LiveId" clId="{DAECEB32-C126-44A1-B729-3AADB1682972}" dt="2020-06-17T02:26:13.715" v="1686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 Correa" userId="a08d7f3c16d54179" providerId="LiveId" clId="{DAECEB32-C126-44A1-B729-3AADB1682972}" dt="2020-06-17T01:01:31.102" v="891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del ord">
        <pc:chgData name="Fernando C Correa" userId="a08d7f3c16d54179" providerId="LiveId" clId="{DAECEB32-C126-44A1-B729-3AADB1682972}" dt="2020-06-17T01:02:49.942" v="893" actId="47"/>
        <pc:sldMkLst>
          <pc:docMk/>
          <pc:sldMk cId="4264086694" sldId="288"/>
        </pc:sldMkLst>
      </pc:sldChg>
      <pc:sldChg chg="addSp modSp mod ord modAnim">
        <pc:chgData name="Fernando C Correa" userId="a08d7f3c16d54179" providerId="LiveId" clId="{DAECEB32-C126-44A1-B729-3AADB1682972}" dt="2020-06-17T02:43:04.844" v="1943"/>
        <pc:sldMkLst>
          <pc:docMk/>
          <pc:sldMk cId="1295663715" sldId="289"/>
        </pc:sldMkLst>
        <pc:spChg chg="mod">
          <ac:chgData name="Fernando C Correa" userId="a08d7f3c16d54179" providerId="LiveId" clId="{DAECEB32-C126-44A1-B729-3AADB1682972}" dt="2020-06-17T02:34:03.691" v="1771"/>
          <ac:spMkLst>
            <pc:docMk/>
            <pc:sldMk cId="1295663715" sldId="28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8" creationId="{348AA170-19B8-4A63-90A8-909245589B0D}"/>
          </ac:spMkLst>
        </pc:spChg>
        <pc:spChg chg="add mod">
          <ac:chgData name="Fernando C Correa" userId="a08d7f3c16d54179" providerId="LiveId" clId="{DAECEB32-C126-44A1-B729-3AADB1682972}" dt="2020-06-17T02:41:29.637" v="1918" actId="14861"/>
          <ac:spMkLst>
            <pc:docMk/>
            <pc:sldMk cId="1295663715" sldId="289"/>
            <ac:spMk id="9" creationId="{6F8FD17E-2A3E-4994-BB19-C36F5C73DAF1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5" creationId="{E01DF4B4-465C-4836-823C-8ACF07B4A04E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6" creationId="{E7C95CF2-0E96-45FD-84F0-F8B4B80A1B9D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7" creationId="{4761BB05-E8FC-4963-83D4-851EAED86DFA}"/>
          </ac:spMkLst>
        </pc:spChg>
        <pc:spChg chg="add mod">
          <ac:chgData name="Fernando C Correa" userId="a08d7f3c16d54179" providerId="LiveId" clId="{DAECEB32-C126-44A1-B729-3AADB1682972}" dt="2020-06-17T02:41:37.094" v="1921" actId="1035"/>
          <ac:spMkLst>
            <pc:docMk/>
            <pc:sldMk cId="1295663715" sldId="289"/>
            <ac:spMk id="18" creationId="{DA8A93A9-B515-40BF-A842-1BA9BACDDF03}"/>
          </ac:spMkLst>
        </pc:spChg>
        <pc:picChg chg="mod">
          <ac:chgData name="Fernando C Correa" userId="a08d7f3c16d54179" providerId="LiveId" clId="{DAECEB32-C126-44A1-B729-3AADB1682972}" dt="2020-06-17T02:35:39.226" v="1829" actId="1076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31:00.021" v="1747"/>
        <pc:sldMkLst>
          <pc:docMk/>
          <pc:sldMk cId="1001627628" sldId="290"/>
        </pc:sldMkLst>
        <pc:spChg chg="mod">
          <ac:chgData name="Fernando C Correa" userId="a08d7f3c16d54179" providerId="LiveId" clId="{DAECEB32-C126-44A1-B729-3AADB1682972}" dt="2020-06-17T02:19:14.312" v="1534" actId="20577"/>
          <ac:spMkLst>
            <pc:docMk/>
            <pc:sldMk cId="1001627628" sldId="29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23:21.750" v="1649" actId="14861"/>
          <ac:spMkLst>
            <pc:docMk/>
            <pc:sldMk cId="1001627628" sldId="290"/>
            <ac:spMk id="16" creationId="{EF23E5A8-6F84-4594-8BB9-57898F4F956C}"/>
          </ac:spMkLst>
        </pc:spChg>
        <pc:spChg chg="add mod">
          <ac:chgData name="Fernando C Correa" userId="a08d7f3c16d54179" providerId="LiveId" clId="{DAECEB32-C126-44A1-B729-3AADB1682972}" dt="2020-06-17T02:22:47.598" v="1605" actId="1076"/>
          <ac:spMkLst>
            <pc:docMk/>
            <pc:sldMk cId="1001627628" sldId="290"/>
            <ac:spMk id="17" creationId="{58B8F891-5766-456B-A822-47FAD62143AD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8" creationId="{E72E18B1-BBBF-45A0-994C-3F38AD146859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9" creationId="{CA019AD7-4970-43AB-9C11-F7BD91047774}"/>
          </ac:spMkLst>
        </pc:spChg>
        <pc:spChg chg="add del mod">
          <ac:chgData name="Fernando C Correa" userId="a08d7f3c16d54179" providerId="LiveId" clId="{DAECEB32-C126-44A1-B729-3AADB1682972}" dt="2020-06-17T02:26:25.679" v="1691" actId="478"/>
          <ac:spMkLst>
            <pc:docMk/>
            <pc:sldMk cId="1001627628" sldId="290"/>
            <ac:spMk id="20" creationId="{80FF1167-5AFF-4BE3-B1C1-D4B299D491F8}"/>
          </ac:spMkLst>
        </pc:spChg>
        <pc:spChg chg="add mod">
          <ac:chgData name="Fernando C Correa" userId="a08d7f3c16d54179" providerId="LiveId" clId="{DAECEB32-C126-44A1-B729-3AADB1682972}" dt="2020-06-17T02:26:32.360" v="1693" actId="14861"/>
          <ac:spMkLst>
            <pc:docMk/>
            <pc:sldMk cId="1001627628" sldId="290"/>
            <ac:spMk id="21" creationId="{4FCE83B2-ED4D-4145-A0B8-FA43DCFD9FFE}"/>
          </ac:spMkLst>
        </pc:spChg>
        <pc:grpChg chg="add del mod">
          <ac:chgData name="Fernando C Correa" userId="a08d7f3c16d54179" providerId="LiveId" clId="{DAECEB32-C126-44A1-B729-3AADB1682972}" dt="2020-06-17T02:20:13.041" v="1553" actId="165"/>
          <ac:grpSpMkLst>
            <pc:docMk/>
            <pc:sldMk cId="1001627628" sldId="290"/>
            <ac:grpSpMk id="3" creationId="{FE4DA8BA-FBC5-45F0-9417-7339509D2D96}"/>
          </ac:grpSpMkLst>
        </pc:grpChg>
        <pc:grpChg chg="add mod">
          <ac:chgData name="Fernando C Correa" userId="a08d7f3c16d54179" providerId="LiveId" clId="{DAECEB32-C126-44A1-B729-3AADB1682972}" dt="2020-06-17T02:29:42.855" v="1732" actId="1076"/>
          <ac:grpSpMkLst>
            <pc:docMk/>
            <pc:sldMk cId="1001627628" sldId="290"/>
            <ac:grpSpMk id="5" creationId="{47A4E389-A66A-4606-888E-8E12D8DD919F}"/>
          </ac:grpSpMkLst>
        </pc:grpChg>
        <pc:grpChg chg="del">
          <ac:chgData name="Fernando C Correa" userId="a08d7f3c16d54179" providerId="LiveId" clId="{DAECEB32-C126-44A1-B729-3AADB1682972}" dt="2020-06-16T20:51:12.389" v="127" actId="478"/>
          <ac:grpSpMkLst>
            <pc:docMk/>
            <pc:sldMk cId="1001627628" sldId="290"/>
            <ac:grpSpMk id="11" creationId="{E4EA4F72-EFE3-4F09-A7E7-6AABF9ABBF18}"/>
          </ac:grpSpMkLst>
        </pc:grpChg>
        <pc:picChg chg="add del">
          <ac:chgData name="Fernando C Correa" userId="a08d7f3c16d54179" providerId="LiveId" clId="{DAECEB32-C126-44A1-B729-3AADB1682972}" dt="2020-06-16T20:48:49.865" v="96"/>
          <ac:picMkLst>
            <pc:docMk/>
            <pc:sldMk cId="1001627628" sldId="290"/>
            <ac:picMk id="3" creationId="{2CEEE7BF-8D17-4379-AAED-E345EDE50F01}"/>
          </ac:picMkLst>
        </pc:picChg>
        <pc:picChg chg="add del mod topLvl">
          <ac:chgData name="Fernando C Correa" userId="a08d7f3c16d54179" providerId="LiveId" clId="{DAECEB32-C126-44A1-B729-3AADB1682972}" dt="2020-06-17T02:29:21.906" v="1725" actId="478"/>
          <ac:picMkLst>
            <pc:docMk/>
            <pc:sldMk cId="1001627628" sldId="290"/>
            <ac:picMk id="4" creationId="{EF1B15BB-D535-47AA-9FA1-D1125164EE2C}"/>
          </ac:picMkLst>
        </pc:picChg>
        <pc:picChg chg="add del">
          <ac:chgData name="Fernando C Correa" userId="a08d7f3c16d54179" providerId="LiveId" clId="{DAECEB32-C126-44A1-B729-3AADB1682972}" dt="2020-06-16T20:50:12.803" v="108"/>
          <ac:picMkLst>
            <pc:docMk/>
            <pc:sldMk cId="1001627628" sldId="290"/>
            <ac:picMk id="5" creationId="{57B42D8F-8F08-4DDC-B52B-83270FC6B39C}"/>
          </ac:picMkLst>
        </pc:picChg>
        <pc:picChg chg="add del mod topLvl">
          <ac:chgData name="Fernando C Correa" userId="a08d7f3c16d54179" providerId="LiveId" clId="{DAECEB32-C126-44A1-B729-3AADB1682972}" dt="2020-06-17T02:29:22.372" v="1726" actId="478"/>
          <ac:picMkLst>
            <pc:docMk/>
            <pc:sldMk cId="1001627628" sldId="290"/>
            <ac:picMk id="6" creationId="{86E18F85-66AB-4286-98CE-080A6189E506}"/>
          </ac:picMkLst>
        </pc:picChg>
        <pc:picChg chg="add del mod topLvl">
          <ac:chgData name="Fernando C Correa" userId="a08d7f3c16d54179" providerId="LiveId" clId="{DAECEB32-C126-44A1-B729-3AADB1682972}" dt="2020-06-17T02:29:23.430" v="1728" actId="478"/>
          <ac:picMkLst>
            <pc:docMk/>
            <pc:sldMk cId="1001627628" sldId="290"/>
            <ac:picMk id="7" creationId="{639E2F4F-9550-4925-80F7-305D25DF9580}"/>
          </ac:picMkLst>
        </pc:picChg>
        <pc:picChg chg="add del mod topLvl">
          <ac:chgData name="Fernando C Correa" userId="a08d7f3c16d54179" providerId="LiveId" clId="{DAECEB32-C126-44A1-B729-3AADB1682972}" dt="2020-06-17T02:29:23.034" v="1727" actId="478"/>
          <ac:picMkLst>
            <pc:docMk/>
            <pc:sldMk cId="1001627628" sldId="290"/>
            <ac:picMk id="15" creationId="{E3972336-02C1-47CD-97B1-80ABC70FA9B7}"/>
          </ac:picMkLst>
        </pc:picChg>
        <pc:picChg chg="add del mod">
          <ac:chgData name="Fernando C Correa" userId="a08d7f3c16d54179" providerId="LiveId" clId="{DAECEB32-C126-44A1-B729-3AADB1682972}" dt="2020-06-16T20:49:11.465" v="104" actId="478"/>
          <ac:picMkLst>
            <pc:docMk/>
            <pc:sldMk cId="1001627628" sldId="290"/>
            <ac:picMk id="16" creationId="{20781BF0-8212-4D1A-9E98-63B0F1909496}"/>
          </ac:picMkLst>
        </pc:picChg>
        <pc:picChg chg="add del mod">
          <ac:chgData name="Fernando C Correa" userId="a08d7f3c16d54179" providerId="LiveId" clId="{DAECEB32-C126-44A1-B729-3AADB1682972}" dt="2020-06-16T20:50:41.242" v="120" actId="478"/>
          <ac:picMkLst>
            <pc:docMk/>
            <pc:sldMk cId="1001627628" sldId="290"/>
            <ac:picMk id="17" creationId="{040851DC-21ED-45C7-8F74-D947F2610DF4}"/>
          </ac:picMkLst>
        </pc:picChg>
        <pc:picChg chg="del 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8" creationId="{E06E4486-40EB-49C0-BDD4-6308F01F4996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2" creationId="{8D54C705-47F9-4144-8360-13503B9AABC4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3" creationId="{5A516734-AEA0-4764-B0B6-A4E4D46DFBF7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4" creationId="{D36C2A91-41AB-42D7-B966-BD1F43686DCE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5" creationId="{092F571E-673D-4044-9922-F99EF299C1E8}"/>
          </ac:picMkLst>
        </pc:picChg>
      </pc:sldChg>
      <pc:sldChg chg="addSp delSp modSp del mod">
        <pc:chgData name="Fernando C Correa" userId="a08d7f3c16d54179" providerId="LiveId" clId="{DAECEB32-C126-44A1-B729-3AADB1682972}" dt="2020-06-17T01:02:48.552" v="892" actId="47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42.892" v="2138"/>
        <pc:sldMkLst>
          <pc:docMk/>
          <pc:sldMk cId="1133719789" sldId="292"/>
        </pc:sldMkLst>
        <pc:spChg chg="mod">
          <ac:chgData name="Fernando C Correa" userId="a08d7f3c16d54179" providerId="LiveId" clId="{DAECEB32-C126-44A1-B729-3AADB1682972}" dt="2020-06-17T01:49:48.265" v="1339" actId="20577"/>
          <ac:spMkLst>
            <pc:docMk/>
            <pc:sldMk cId="1133719789" sldId="292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03.929" v="1273" actId="478"/>
          <ac:spMkLst>
            <pc:docMk/>
            <pc:sldMk cId="1133719789" sldId="292"/>
            <ac:spMk id="8" creationId="{100D0501-C208-4D52-BB83-B46B58A14494}"/>
          </ac:spMkLst>
        </pc:spChg>
        <pc:spChg chg="add del mod">
          <ac:chgData name="Fernando C Correa" userId="a08d7f3c16d54179" providerId="LiveId" clId="{DAECEB32-C126-44A1-B729-3AADB1682972}" dt="2020-06-17T01:44:02.352" v="1272" actId="478"/>
          <ac:spMkLst>
            <pc:docMk/>
            <pc:sldMk cId="1133719789" sldId="292"/>
            <ac:spMk id="11" creationId="{1FB947FA-E56F-405D-8DE0-4B99C927F88B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5" creationId="{50862E59-0086-484E-A27F-F905223CB386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6" creationId="{8546C8D4-D84C-48A5-947E-91047C3D05E2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7" creationId="{73A57A06-BDA0-4028-8162-698A21C1C005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8" creationId="{BF6C8972-DEAF-42C3-8508-D54305EC0DFD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9" creationId="{AFC76C44-5525-412A-816B-37810D290FE1}"/>
          </ac:spMkLst>
        </pc:spChg>
        <pc:spChg chg="add del mod">
          <ac:chgData name="Fernando C Correa" userId="a08d7f3c16d54179" providerId="LiveId" clId="{DAECEB32-C126-44A1-B729-3AADB1682972}" dt="2020-06-17T01:56:15.226" v="1435" actId="478"/>
          <ac:spMkLst>
            <pc:docMk/>
            <pc:sldMk cId="1133719789" sldId="292"/>
            <ac:spMk id="20" creationId="{1876AF6B-8771-40DE-8BF7-81BE0607CF3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1" creationId="{6EFC9E13-B947-42F3-8559-58B8161D1524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2" creationId="{EFFA5066-FBB3-414A-A52E-C81A9376128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3" creationId="{EE9FF0B2-227B-4C64-BE5D-15D40D11178F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4" creationId="{893C28A0-AA48-4E7C-808E-AA077E296288}"/>
          </ac:spMkLst>
        </pc:spChg>
        <pc:spChg chg="add del mod">
          <ac:chgData name="Fernando C Correa" userId="a08d7f3c16d54179" providerId="LiveId" clId="{DAECEB32-C126-44A1-B729-3AADB1682972}" dt="2020-06-17T02:41:01.220" v="1904" actId="478"/>
          <ac:spMkLst>
            <pc:docMk/>
            <pc:sldMk cId="1133719789" sldId="292"/>
            <ac:spMk id="25" creationId="{5C37E21A-99CB-45C8-956C-1E5511212340}"/>
          </ac:spMkLst>
        </pc:spChg>
        <pc:spChg chg="add del mod">
          <ac:chgData name="Fernando C Correa" userId="a08d7f3c16d54179" providerId="LiveId" clId="{DAECEB32-C126-44A1-B729-3AADB1682972}" dt="2020-06-17T02:41:02.234" v="1905" actId="478"/>
          <ac:spMkLst>
            <pc:docMk/>
            <pc:sldMk cId="1133719789" sldId="292"/>
            <ac:spMk id="26" creationId="{1DAF1F2A-44B2-4A58-BAEC-E89D274D2CA7}"/>
          </ac:spMkLst>
        </pc:spChg>
        <pc:spChg chg="add del mod">
          <ac:chgData name="Fernando C Correa" userId="a08d7f3c16d54179" providerId="LiveId" clId="{DAECEB32-C126-44A1-B729-3AADB1682972}" dt="2020-06-17T02:41:03.214" v="1906" actId="478"/>
          <ac:spMkLst>
            <pc:docMk/>
            <pc:sldMk cId="1133719789" sldId="292"/>
            <ac:spMk id="27" creationId="{95C6FE59-418B-4261-BD26-EBEAE75B9167}"/>
          </ac:spMkLst>
        </pc:spChg>
        <pc:spChg chg="add del mod">
          <ac:chgData name="Fernando C Correa" userId="a08d7f3c16d54179" providerId="LiveId" clId="{DAECEB32-C126-44A1-B729-3AADB1682972}" dt="2020-06-17T02:41:05.470" v="1907" actId="478"/>
          <ac:spMkLst>
            <pc:docMk/>
            <pc:sldMk cId="1133719789" sldId="292"/>
            <ac:spMk id="28" creationId="{051E44C7-2E46-4AE6-B2D3-B3A74AAB0BE3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29" creationId="{A1657144-AF5E-408F-9E61-BD940D345385}"/>
          </ac:spMkLst>
        </pc:spChg>
        <pc:spChg chg="add mod">
          <ac:chgData name="Fernando C Correa" userId="a08d7f3c16d54179" providerId="LiveId" clId="{DAECEB32-C126-44A1-B729-3AADB1682972}" dt="2020-06-17T02:42:19.724" v="1937" actId="14861"/>
          <ac:spMkLst>
            <pc:docMk/>
            <pc:sldMk cId="1133719789" sldId="292"/>
            <ac:spMk id="30" creationId="{050664DE-319C-4C8E-B8DF-C970A34688B9}"/>
          </ac:spMkLst>
        </pc:spChg>
        <pc:spChg chg="add mod">
          <ac:chgData name="Fernando C Correa" userId="a08d7f3c16d54179" providerId="LiveId" clId="{DAECEB32-C126-44A1-B729-3AADB1682972}" dt="2020-06-17T02:43:38.305" v="1946" actId="1035"/>
          <ac:spMkLst>
            <pc:docMk/>
            <pc:sldMk cId="1133719789" sldId="292"/>
            <ac:spMk id="31" creationId="{76319E44-84CF-41F9-8A19-12D147AA52B8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2" creationId="{1B683343-351F-4A9A-A7FA-3CDF6D0F1804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3" creationId="{7A61C4D9-9EF7-4FA7-96B3-518920507396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4" creationId="{5E51E72A-94AB-4D54-9578-8E482782613D}"/>
          </ac:spMkLst>
        </pc:spChg>
        <pc:picChg chg="mod">
          <ac:chgData name="Fernando C Correa" userId="a08d7f3c16d54179" providerId="LiveId" clId="{DAECEB32-C126-44A1-B729-3AADB1682972}" dt="2020-06-17T02:35:25.486" v="1826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9.404" v="2140"/>
        <pc:sldMkLst>
          <pc:docMk/>
          <pc:sldMk cId="3697814180" sldId="294"/>
        </pc:sldMkLst>
        <pc:spChg chg="mod">
          <ac:chgData name="Fernando C Correa" userId="a08d7f3c16d54179" providerId="LiveId" clId="{DAECEB32-C126-44A1-B729-3AADB1682972}" dt="2020-06-17T02:34:01.009" v="1770"/>
          <ac:spMkLst>
            <pc:docMk/>
            <pc:sldMk cId="3697814180" sldId="294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1" creationId="{8EDF2009-2F02-48C7-BDA7-12762DFBACAD}"/>
          </ac:spMkLst>
        </pc:spChg>
        <pc:spChg chg="add mod">
          <ac:chgData name="Fernando C Correa" userId="a08d7f3c16d54179" providerId="LiveId" clId="{DAECEB32-C126-44A1-B729-3AADB1682972}" dt="2020-06-17T02:41:42.753" v="1923" actId="14861"/>
          <ac:spMkLst>
            <pc:docMk/>
            <pc:sldMk cId="3697814180" sldId="294"/>
            <ac:spMk id="15" creationId="{09C80A9F-46E9-4D57-BC1B-12B5ACE33AC8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6" creationId="{5A45E2C7-6875-4531-89AC-DFCCC35DF66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7" creationId="{901B5BC6-D638-4BE0-B37B-1A203C864D2E}"/>
          </ac:spMkLst>
        </pc:spChg>
        <pc:spChg chg="add mod">
          <ac:chgData name="Fernando C Correa" userId="a08d7f3c16d54179" providerId="LiveId" clId="{DAECEB32-C126-44A1-B729-3AADB1682972}" dt="2020-06-17T15:51:28.331" v="2097" actId="1035"/>
          <ac:spMkLst>
            <pc:docMk/>
            <pc:sldMk cId="3697814180" sldId="294"/>
            <ac:spMk id="18" creationId="{28727A08-76AD-4CC1-81E1-A9E265979E09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9" creationId="{780807C2-BAF7-460E-A962-492C349F6F41}"/>
          </ac:spMkLst>
        </pc:spChg>
        <pc:picChg chg="add mod">
          <ac:chgData name="Fernando C Correa" userId="a08d7f3c16d54179" providerId="LiveId" clId="{DAECEB32-C126-44A1-B729-3AADB1682972}" dt="2020-06-17T02:35:35.789" v="1828" actId="1076"/>
          <ac:picMkLst>
            <pc:docMk/>
            <pc:sldMk cId="3697814180" sldId="294"/>
            <ac:picMk id="4" creationId="{21FC4F3E-E211-47D7-8ACC-E0A2CA159B1A}"/>
          </ac:picMkLst>
        </pc:picChg>
        <pc:picChg chg="del mod">
          <ac:chgData name="Fernando C Correa" userId="a08d7f3c16d54179" providerId="LiveId" clId="{DAECEB32-C126-44A1-B729-3AADB1682972}" dt="2020-06-17T00:37:45.756" v="760" actId="478"/>
          <ac:picMkLst>
            <pc:docMk/>
            <pc:sldMk cId="3697814180" sldId="294"/>
            <ac:picMk id="8" creationId="{F57F7578-876D-417C-8950-659CF2829DCC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5.765" v="2139"/>
        <pc:sldMkLst>
          <pc:docMk/>
          <pc:sldMk cId="244390866" sldId="295"/>
        </pc:sldMkLst>
        <pc:spChg chg="mod">
          <ac:chgData name="Fernando C Correa" userId="a08d7f3c16d54179" providerId="LiveId" clId="{DAECEB32-C126-44A1-B729-3AADB1682972}" dt="2020-06-17T01:49:52.169" v="1352" actId="20577"/>
          <ac:spMkLst>
            <pc:docMk/>
            <pc:sldMk cId="244390866" sldId="295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5" creationId="{70D321B4-DD15-44BF-A39D-2BDBDAF4905E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6" creationId="{1C108D5C-3A5E-4C73-90AC-E2101F00C50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7" creationId="{707431A0-847E-41C2-AB78-3E392D9B4000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8" creationId="{A26D93EB-807A-4DCC-A4E7-7F86FCA8E558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9" creationId="{DD0828F4-8D8B-40CA-96F0-C63275AC5D34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0" creationId="{0EFA3667-3B3F-4A48-8B3A-D37DD984E66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1" creationId="{00CCE6D4-733D-4217-A027-5F2EC497C697}"/>
          </ac:spMkLst>
        </pc:spChg>
        <pc:spChg chg="add del mod">
          <ac:chgData name="Fernando C Correa" userId="a08d7f3c16d54179" providerId="LiveId" clId="{DAECEB32-C126-44A1-B729-3AADB1682972}" dt="2020-06-17T01:55:24.466" v="1425" actId="478"/>
          <ac:spMkLst>
            <pc:docMk/>
            <pc:sldMk cId="244390866" sldId="295"/>
            <ac:spMk id="22" creationId="{5E86E159-B072-4751-B493-D514DEB68E8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3" creationId="{51EA033F-DC27-469C-A87E-F289087CCF2D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4" creationId="{80E36AE2-0903-49A2-962B-BDFBAAAD905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5" creationId="{A0F7CDE4-CA4A-4670-B2DB-68DAD25BF45C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6" creationId="{E61F3BF5-5141-4F12-A484-8F7765709D2B}"/>
          </ac:spMkLst>
        </pc:spChg>
        <pc:spChg chg="add del mod">
          <ac:chgData name="Fernando C Correa" userId="a08d7f3c16d54179" providerId="LiveId" clId="{DAECEB32-C126-44A1-B729-3AADB1682972}" dt="2020-06-17T02:41:08.987" v="1909" actId="478"/>
          <ac:spMkLst>
            <pc:docMk/>
            <pc:sldMk cId="244390866" sldId="295"/>
            <ac:spMk id="27" creationId="{2924F776-B2F4-43F3-B0B8-39EE2F0130D6}"/>
          </ac:spMkLst>
        </pc:spChg>
        <pc:spChg chg="add del mod">
          <ac:chgData name="Fernando C Correa" userId="a08d7f3c16d54179" providerId="LiveId" clId="{DAECEB32-C126-44A1-B729-3AADB1682972}" dt="2020-06-17T02:41:10.007" v="1910" actId="478"/>
          <ac:spMkLst>
            <pc:docMk/>
            <pc:sldMk cId="244390866" sldId="295"/>
            <ac:spMk id="28" creationId="{CA6D821E-ACBA-4143-961E-75E1FBBAD60A}"/>
          </ac:spMkLst>
        </pc:spChg>
        <pc:spChg chg="add del mod">
          <ac:chgData name="Fernando C Correa" userId="a08d7f3c16d54179" providerId="LiveId" clId="{DAECEB32-C126-44A1-B729-3AADB1682972}" dt="2020-06-17T02:41:10.586" v="1911" actId="478"/>
          <ac:spMkLst>
            <pc:docMk/>
            <pc:sldMk cId="244390866" sldId="295"/>
            <ac:spMk id="29" creationId="{FD8E68AD-9AF8-410D-8361-93980EF26B7F}"/>
          </ac:spMkLst>
        </pc:spChg>
        <pc:spChg chg="add del mod">
          <ac:chgData name="Fernando C Correa" userId="a08d7f3c16d54179" providerId="LiveId" clId="{DAECEB32-C126-44A1-B729-3AADB1682972}" dt="2020-06-17T02:41:11.183" v="1912" actId="478"/>
          <ac:spMkLst>
            <pc:docMk/>
            <pc:sldMk cId="244390866" sldId="295"/>
            <ac:spMk id="30" creationId="{E253C523-CBF3-4C51-990A-833754FDDBC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1" creationId="{D60C8166-18CD-4C69-AF27-80CD76588BF4}"/>
          </ac:spMkLst>
        </pc:spChg>
        <pc:spChg chg="add mod">
          <ac:chgData name="Fernando C Correa" userId="a08d7f3c16d54179" providerId="LiveId" clId="{DAECEB32-C126-44A1-B729-3AADB1682972}" dt="2020-06-17T02:41:57.683" v="1929" actId="1036"/>
          <ac:spMkLst>
            <pc:docMk/>
            <pc:sldMk cId="244390866" sldId="295"/>
            <ac:spMk id="32" creationId="{93397BB8-2445-4308-B20F-E71B9D0C130D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3" creationId="{DDFB502B-FCC1-4F3A-8757-216A944D8BBE}"/>
          </ac:spMkLst>
        </pc:spChg>
        <pc:spChg chg="add mod">
          <ac:chgData name="Fernando C Correa" userId="a08d7f3c16d54179" providerId="LiveId" clId="{DAECEB32-C126-44A1-B729-3AADB1682972}" dt="2020-06-17T02:42:05.025" v="1932" actId="1035"/>
          <ac:spMkLst>
            <pc:docMk/>
            <pc:sldMk cId="244390866" sldId="295"/>
            <ac:spMk id="34" creationId="{007E6495-B930-4DD7-93E1-E74FF0F17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5" creationId="{EA88C6C0-C770-43D9-A157-5771E6FCC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6" creationId="{46625C5E-DFD4-4BC4-B341-FB7024ED34A0}"/>
          </ac:spMkLst>
        </pc:spChg>
        <pc:picChg chg="add mod">
          <ac:chgData name="Fernando C Correa" userId="a08d7f3c16d54179" providerId="LiveId" clId="{DAECEB32-C126-44A1-B729-3AADB1682972}" dt="2020-06-17T02:35:30.162" v="1827" actId="1076"/>
          <ac:picMkLst>
            <pc:docMk/>
            <pc:sldMk cId="244390866" sldId="295"/>
            <ac:picMk id="4" creationId="{FD2437F9-163B-4909-8EB6-FF66395CFCA8}"/>
          </ac:picMkLst>
        </pc:picChg>
        <pc:picChg chg="del">
          <ac:chgData name="Fernando C Correa" userId="a08d7f3c16d54179" providerId="LiveId" clId="{DAECEB32-C126-44A1-B729-3AADB1682972}" dt="2020-06-16T23:58:54.718" v="658" actId="478"/>
          <ac:picMkLst>
            <pc:docMk/>
            <pc:sldMk cId="244390866" sldId="295"/>
            <ac:picMk id="11" creationId="{5E5FFD33-0256-424A-8BC7-4179A52A21E0}"/>
          </ac:picMkLst>
        </pc:picChg>
      </pc:sldChg>
      <pc:sldChg chg="addSp delSp modSp mod ord delAnim modAnim">
        <pc:chgData name="Fernando C Correa" userId="a08d7f3c16d54179" providerId="LiveId" clId="{DAECEB32-C126-44A1-B729-3AADB1682972}" dt="2020-06-18T22:39:31.583" v="2136"/>
        <pc:sldMkLst>
          <pc:docMk/>
          <pc:sldMk cId="2602158399" sldId="296"/>
        </pc:sldMkLst>
        <pc:spChg chg="mod">
          <ac:chgData name="Fernando C Correa" userId="a08d7f3c16d54179" providerId="LiveId" clId="{DAECEB32-C126-44A1-B729-3AADB1682972}" dt="2020-06-16T23:49:38.968" v="586" actId="20577"/>
          <ac:spMkLst>
            <pc:docMk/>
            <pc:sldMk cId="2602158399" sldId="296"/>
            <ac:spMk id="2" creationId="{00000000-0000-0000-0000-000000000000}"/>
          </ac:spMkLst>
        </pc:spChg>
        <pc:spChg chg="add del mod topLvl">
          <ac:chgData name="Fernando C Correa" userId="a08d7f3c16d54179" providerId="LiveId" clId="{DAECEB32-C126-44A1-B729-3AADB1682972}" dt="2020-06-17T01:25:29.691" v="1088" actId="478"/>
          <ac:spMkLst>
            <pc:docMk/>
            <pc:sldMk cId="2602158399" sldId="296"/>
            <ac:spMk id="3" creationId="{415B03D9-DB79-4EA4-8F71-81D4EAB861DF}"/>
          </ac:spMkLst>
        </pc:spChg>
        <pc:spChg chg="add del mod">
          <ac:chgData name="Fernando C Correa" userId="a08d7f3c16d54179" providerId="LiveId" clId="{DAECEB32-C126-44A1-B729-3AADB1682972}" dt="2020-06-17T01:53:13.912" v="1410" actId="478"/>
          <ac:spMkLst>
            <pc:docMk/>
            <pc:sldMk cId="2602158399" sldId="296"/>
            <ac:spMk id="7" creationId="{73FB2FD1-ECDB-477E-ACF4-9C001DC1DEC2}"/>
          </ac:spMkLst>
        </pc:spChg>
        <pc:spChg chg="add del mod">
          <ac:chgData name="Fernando C Correa" userId="a08d7f3c16d54179" providerId="LiveId" clId="{DAECEB32-C126-44A1-B729-3AADB1682972}" dt="2020-06-17T01:54:37.488" v="1416" actId="478"/>
          <ac:spMkLst>
            <pc:docMk/>
            <pc:sldMk cId="2602158399" sldId="296"/>
            <ac:spMk id="9" creationId="{DE5E99F9-37E0-41C9-A6C9-D7CD23F4BA11}"/>
          </ac:spMkLst>
        </pc:spChg>
        <pc:spChg chg="add mod">
          <ac:chgData name="Fernando C Correa" userId="a08d7f3c16d54179" providerId="LiveId" clId="{DAECEB32-C126-44A1-B729-3AADB1682972}" dt="2020-06-16T23:51:35.481" v="650" actId="164"/>
          <ac:spMkLst>
            <pc:docMk/>
            <pc:sldMk cId="2602158399" sldId="296"/>
            <ac:spMk id="11" creationId="{42AF36B1-0B69-4AA7-9D2F-A7F74B8B6360}"/>
          </ac:spMkLst>
        </pc:spChg>
        <pc:spChg chg="add del mod">
          <ac:chgData name="Fernando C Correa" userId="a08d7f3c16d54179" providerId="LiveId" clId="{DAECEB32-C126-44A1-B729-3AADB1682972}" dt="2020-06-17T01:24:17.306" v="1084" actId="478"/>
          <ac:spMkLst>
            <pc:docMk/>
            <pc:sldMk cId="2602158399" sldId="296"/>
            <ac:spMk id="15" creationId="{E9FF7445-76A3-4BA1-8B14-665F23D3A567}"/>
          </ac:spMkLst>
        </pc:spChg>
        <pc:spChg chg="add mod ord">
          <ac:chgData name="Fernando C Correa" userId="a08d7f3c16d54179" providerId="LiveId" clId="{DAECEB32-C126-44A1-B729-3AADB1682972}" dt="2020-06-17T02:40:29.529" v="1902" actId="1037"/>
          <ac:spMkLst>
            <pc:docMk/>
            <pc:sldMk cId="2602158399" sldId="296"/>
            <ac:spMk id="16" creationId="{B929AAFC-5FD1-4FBC-9997-0574514F2D6D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7" creationId="{F7374B40-D7D8-4146-9028-B7AE3FA19233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8" creationId="{0579A070-173E-4D8B-98FC-347B77DB9ADE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9" creationId="{D02F0A36-42C0-442F-B708-AE0077EDEF45}"/>
          </ac:spMkLst>
        </pc:spChg>
        <pc:spChg chg="add del">
          <ac:chgData name="Fernando C Correa" userId="a08d7f3c16d54179" providerId="LiveId" clId="{DAECEB32-C126-44A1-B729-3AADB1682972}" dt="2020-06-17T01:58:34.020" v="1456" actId="478"/>
          <ac:spMkLst>
            <pc:docMk/>
            <pc:sldMk cId="2602158399" sldId="296"/>
            <ac:spMk id="20" creationId="{14F4DDF6-A2C9-4848-851C-F5D45FBF2987}"/>
          </ac:spMkLst>
        </pc:spChg>
        <pc:spChg chg="add ord">
          <ac:chgData name="Fernando C Correa" userId="a08d7f3c16d54179" providerId="LiveId" clId="{DAECEB32-C126-44A1-B729-3AADB1682972}" dt="2020-06-17T01:58:47.952" v="1458" actId="167"/>
          <ac:spMkLst>
            <pc:docMk/>
            <pc:sldMk cId="2602158399" sldId="296"/>
            <ac:spMk id="21" creationId="{DEDAC65E-5A44-4D6B-8FD8-DE7536913038}"/>
          </ac:spMkLst>
        </pc:spChg>
        <pc:spChg chg="add del mod">
          <ac:chgData name="Fernando C Correa" userId="a08d7f3c16d54179" providerId="LiveId" clId="{DAECEB32-C126-44A1-B729-3AADB1682972}" dt="2020-06-17T01:59:38.190" v="1474" actId="11529"/>
          <ac:spMkLst>
            <pc:docMk/>
            <pc:sldMk cId="2602158399" sldId="296"/>
            <ac:spMk id="22" creationId="{4645B119-9819-4AF8-B23E-940291934B69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3" creationId="{AEDD1AB6-8654-4748-AFEB-266F993341D8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4" creationId="{E02B5E74-D9F0-4003-BD68-3101ACF02AC9}"/>
          </ac:spMkLst>
        </pc:spChg>
        <pc:grpChg chg="add del mod">
          <ac:chgData name="Fernando C Correa" userId="a08d7f3c16d54179" providerId="LiveId" clId="{DAECEB32-C126-44A1-B729-3AADB1682972}" dt="2020-06-17T01:25:29.691" v="1088" actId="478"/>
          <ac:grpSpMkLst>
            <pc:docMk/>
            <pc:sldMk cId="2602158399" sldId="296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0:40:30.437" v="767" actId="21"/>
          <ac:grpSpMkLst>
            <pc:docMk/>
            <pc:sldMk cId="2602158399" sldId="296"/>
            <ac:grpSpMk id="6" creationId="{96338F10-A041-4372-B2F5-A664726D9BA0}"/>
          </ac:grpSpMkLst>
        </pc:grpChg>
        <pc:grpChg chg="del">
          <ac:chgData name="Fernando C Correa" userId="a08d7f3c16d54179" providerId="LiveId" clId="{DAECEB32-C126-44A1-B729-3AADB1682972}" dt="2020-06-16T21:18:23.630" v="135" actId="478"/>
          <ac:grpSpMkLst>
            <pc:docMk/>
            <pc:sldMk cId="2602158399" sldId="296"/>
            <ac:grpSpMk id="15" creationId="{E9FF7A15-42E9-4313-8D04-09D0569D0196}"/>
          </ac:grpSpMkLst>
        </pc:grpChg>
        <pc:picChg chg="add mod modCrop">
          <ac:chgData name="Fernando C Correa" userId="a08d7f3c16d54179" providerId="LiveId" clId="{DAECEB32-C126-44A1-B729-3AADB1682972}" dt="2020-06-16T23:52:10.868" v="654" actId="1076"/>
          <ac:picMkLst>
            <pc:docMk/>
            <pc:sldMk cId="2602158399" sldId="296"/>
            <ac:picMk id="4" creationId="{3B8A8F53-123C-4439-9517-915F069EB640}"/>
          </ac:picMkLst>
        </pc:picChg>
        <pc:picChg chg="add mod topLvl">
          <ac:chgData name="Fernando C Correa" userId="a08d7f3c16d54179" providerId="LiveId" clId="{DAECEB32-C126-44A1-B729-3AADB1682972}" dt="2020-06-17T01:31:36.502" v="1168" actId="1076"/>
          <ac:picMkLst>
            <pc:docMk/>
            <pc:sldMk cId="2602158399" sldId="296"/>
            <ac:picMk id="8" creationId="{E7887945-5460-4B49-BFA8-1466756D37A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54:14.840" v="2071" actId="1038"/>
        <pc:sldMkLst>
          <pc:docMk/>
          <pc:sldMk cId="903407908" sldId="297"/>
        </pc:sldMkLst>
        <pc:spChg chg="mod">
          <ac:chgData name="Fernando C Correa" userId="a08d7f3c16d54179" providerId="LiveId" clId="{DAECEB32-C126-44A1-B729-3AADB1682972}" dt="2020-06-17T02:52:33.565" v="1957" actId="20577"/>
          <ac:spMkLst>
            <pc:docMk/>
            <pc:sldMk cId="903407908" sldId="297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8" creationId="{7B8B747E-9DE3-4591-98FD-6F242200B481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9" creationId="{C2056704-906D-4A43-981B-0C82E8F81CFB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20" creationId="{AB1F2FA3-2A9F-42CB-9D7D-AB377DBA90A6}"/>
          </ac:spMkLst>
        </pc:spChg>
        <pc:spChg chg="add mod">
          <ac:chgData name="Fernando C Correa" userId="a08d7f3c16d54179" providerId="LiveId" clId="{DAECEB32-C126-44A1-B729-3AADB1682972}" dt="2020-06-17T02:52:50.851" v="2002" actId="20577"/>
          <ac:spMkLst>
            <pc:docMk/>
            <pc:sldMk cId="903407908" sldId="297"/>
            <ac:spMk id="21" creationId="{4BBC1F64-6A9A-4756-AE3A-5530F848BDB4}"/>
          </ac:spMkLst>
        </pc:spChg>
        <pc:spChg chg="add mod">
          <ac:chgData name="Fernando C Correa" userId="a08d7f3c16d54179" providerId="LiveId" clId="{DAECEB32-C126-44A1-B729-3AADB1682972}" dt="2020-06-17T02:54:14.840" v="2071" actId="1038"/>
          <ac:spMkLst>
            <pc:docMk/>
            <pc:sldMk cId="903407908" sldId="297"/>
            <ac:spMk id="22" creationId="{5FFDAF72-6237-4B4A-A954-A30A3C1FCBF2}"/>
          </ac:spMkLst>
        </pc:spChg>
        <pc:spChg chg="add del mod">
          <ac:chgData name="Fernando C Correa" userId="a08d7f3c16d54179" providerId="LiveId" clId="{DAECEB32-C126-44A1-B729-3AADB1682972}" dt="2020-06-17T02:53:47.680" v="2063" actId="478"/>
          <ac:spMkLst>
            <pc:docMk/>
            <pc:sldMk cId="903407908" sldId="297"/>
            <ac:spMk id="23" creationId="{D8C59A70-562F-40D3-A4DE-5E7DAB2E4FD2}"/>
          </ac:spMkLst>
        </pc:spChg>
        <pc:spChg chg="add del mod">
          <ac:chgData name="Fernando C Correa" userId="a08d7f3c16d54179" providerId="LiveId" clId="{DAECEB32-C126-44A1-B729-3AADB1682972}" dt="2020-06-17T02:53:58.518" v="2067" actId="478"/>
          <ac:spMkLst>
            <pc:docMk/>
            <pc:sldMk cId="903407908" sldId="297"/>
            <ac:spMk id="24" creationId="{566E65F7-9B29-4662-B30B-62FB59DACB57}"/>
          </ac:spMkLst>
        </pc:spChg>
        <pc:spChg chg="add mod">
          <ac:chgData name="Fernando C Correa" userId="a08d7f3c16d54179" providerId="LiveId" clId="{DAECEB32-C126-44A1-B729-3AADB1682972}" dt="2020-06-17T02:53:41.780" v="2062"/>
          <ac:spMkLst>
            <pc:docMk/>
            <pc:sldMk cId="903407908" sldId="297"/>
            <ac:spMk id="25" creationId="{58201C95-5404-4900-AA68-CFFD1575D4E1}"/>
          </ac:spMkLst>
        </pc:spChg>
      </pc:sldChg>
      <pc:sldChg chg="addSp modSp mod">
        <pc:chgData name="Fernando C Correa" userId="a08d7f3c16d54179" providerId="LiveId" clId="{DAECEB32-C126-44A1-B729-3AADB1682972}" dt="2020-06-17T02:54:38.800" v="2096" actId="1035"/>
        <pc:sldMkLst>
          <pc:docMk/>
          <pc:sldMk cId="1350499800" sldId="298"/>
        </pc:sldMkLst>
        <pc:spChg chg="mod">
          <ac:chgData name="Fernando C Correa" userId="a08d7f3c16d54179" providerId="LiveId" clId="{DAECEB32-C126-44A1-B729-3AADB1682972}" dt="2020-06-17T02:52:31.251" v="1954" actId="20577"/>
          <ac:spMkLst>
            <pc:docMk/>
            <pc:sldMk cId="1350499800" sldId="298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3:02.012" v="2036" actId="20577"/>
          <ac:spMkLst>
            <pc:docMk/>
            <pc:sldMk cId="1350499800" sldId="298"/>
            <ac:spMk id="8" creationId="{9839AFDD-8E4F-4858-BBB3-0373BB83BE39}"/>
          </ac:spMkLst>
        </pc:spChg>
        <pc:spChg chg="add mod">
          <ac:chgData name="Fernando C Correa" userId="a08d7f3c16d54179" providerId="LiveId" clId="{DAECEB32-C126-44A1-B729-3AADB1682972}" dt="2020-06-17T02:54:32.804" v="2095" actId="1038"/>
          <ac:spMkLst>
            <pc:docMk/>
            <pc:sldMk cId="1350499800" sldId="298"/>
            <ac:spMk id="9" creationId="{97F2FEA5-53F9-420C-8D02-55CB953267D0}"/>
          </ac:spMkLst>
        </pc:spChg>
        <pc:spChg chg="add mod">
          <ac:chgData name="Fernando C Correa" userId="a08d7f3c16d54179" providerId="LiveId" clId="{DAECEB32-C126-44A1-B729-3AADB1682972}" dt="2020-06-17T02:54:38.800" v="2096" actId="1035"/>
          <ac:spMkLst>
            <pc:docMk/>
            <pc:sldMk cId="1350499800" sldId="298"/>
            <ac:spMk id="11" creationId="{6E983EDC-9D44-4171-BB6B-3CD66677F0D3}"/>
          </ac:spMkLst>
        </pc:spChg>
      </pc:sldChg>
      <pc:sldChg chg="addSp delSp modSp mod modAnim">
        <pc:chgData name="Fernando C Correa" userId="a08d7f3c16d54179" providerId="LiveId" clId="{DAECEB32-C126-44A1-B729-3AADB1682972}" dt="2020-06-18T22:40:08.667" v="2141"/>
        <pc:sldMkLst>
          <pc:docMk/>
          <pc:sldMk cId="2306638093" sldId="299"/>
        </pc:sldMkLst>
        <pc:spChg chg="mod">
          <ac:chgData name="Fernando C Correa" userId="a08d7f3c16d54179" providerId="LiveId" clId="{DAECEB32-C126-44A1-B729-3AADB1682972}" dt="2020-06-17T02:18:52.853" v="1525"/>
          <ac:spMkLst>
            <pc:docMk/>
            <pc:sldMk cId="2306638093" sldId="29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18:28.655" v="1519" actId="403"/>
          <ac:spMkLst>
            <pc:docMk/>
            <pc:sldMk cId="2306638093" sldId="299"/>
            <ac:spMk id="8" creationId="{76B61B70-686C-4452-8B44-A25D894711B0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9" creationId="{222C1FF2-278B-4340-9D9F-C78F6E5CF15B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11" creationId="{4E984021-D7FD-4490-8DBE-80F9AF9A814D}"/>
          </ac:spMkLst>
        </pc:spChg>
        <pc:spChg chg="add mod">
          <ac:chgData name="Fernando C Correa" userId="a08d7f3c16d54179" providerId="LiveId" clId="{DAECEB32-C126-44A1-B729-3AADB1682972}" dt="2020-06-17T02:18:22.857" v="1517" actId="14861"/>
          <ac:spMkLst>
            <pc:docMk/>
            <pc:sldMk cId="2306638093" sldId="299"/>
            <ac:spMk id="15" creationId="{CBB9C317-0489-467D-AFF5-5A6026DDF8C0}"/>
          </ac:spMkLst>
        </pc:spChg>
        <pc:spChg chg="add del mod">
          <ac:chgData name="Fernando C Correa" userId="a08d7f3c16d54179" providerId="LiveId" clId="{DAECEB32-C126-44A1-B729-3AADB1682972}" dt="2020-06-17T02:23:58.925" v="1663" actId="478"/>
          <ac:spMkLst>
            <pc:docMk/>
            <pc:sldMk cId="2306638093" sldId="299"/>
            <ac:spMk id="16" creationId="{74578A1D-92D6-4816-8506-2830C9C44E93}"/>
          </ac:spMkLst>
        </pc:spChg>
        <pc:spChg chg="add del mod">
          <ac:chgData name="Fernando C Correa" userId="a08d7f3c16d54179" providerId="LiveId" clId="{DAECEB32-C126-44A1-B729-3AADB1682972}" dt="2020-06-17T02:25:25.528" v="1677"/>
          <ac:spMkLst>
            <pc:docMk/>
            <pc:sldMk cId="2306638093" sldId="299"/>
            <ac:spMk id="17" creationId="{A384F257-E03F-432B-AABC-47833AA5A85E}"/>
          </ac:spMkLst>
        </pc:spChg>
        <pc:spChg chg="add mod">
          <ac:chgData name="Fernando C Correa" userId="a08d7f3c16d54179" providerId="LiveId" clId="{DAECEB32-C126-44A1-B729-3AADB1682972}" dt="2020-06-17T02:26:21.802" v="1689"/>
          <ac:spMkLst>
            <pc:docMk/>
            <pc:sldMk cId="2306638093" sldId="299"/>
            <ac:spMk id="19" creationId="{801D3AE1-4492-47FE-B780-B74F5D1C0856}"/>
          </ac:spMkLst>
        </pc:spChg>
        <pc:picChg chg="mod">
          <ac:chgData name="Fernando C Correa" userId="a08d7f3c16d54179" providerId="LiveId" clId="{DAECEB32-C126-44A1-B729-3AADB1682972}" dt="2020-06-17T02:18:36.702" v="1522" actId="1076"/>
          <ac:picMkLst>
            <pc:docMk/>
            <pc:sldMk cId="2306638093" sldId="299"/>
            <ac:picMk id="3" creationId="{EEAC992E-ED94-44D0-8B15-D8F5ED685DAA}"/>
          </ac:picMkLst>
        </pc:picChg>
        <pc:picChg chg="add del mod">
          <ac:chgData name="Fernando C Correa" userId="a08d7f3c16d54179" providerId="LiveId" clId="{DAECEB32-C126-44A1-B729-3AADB1682972}" dt="2020-06-17T02:25:30.146" v="1679" actId="478"/>
          <ac:picMkLst>
            <pc:docMk/>
            <pc:sldMk cId="2306638093" sldId="299"/>
            <ac:picMk id="18" creationId="{C7833F18-91D0-486C-A64F-4D8D5CB571E8}"/>
          </ac:picMkLst>
        </pc:picChg>
      </pc:sldChg>
      <pc:sldChg chg="addSp delSp modSp add mod ord">
        <pc:chgData name="Fernando C Correa" userId="a08d7f3c16d54179" providerId="LiveId" clId="{DAECEB32-C126-44A1-B729-3AADB1682972}" dt="2020-06-17T01:12:39.378" v="974" actId="20577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23:38:07.351" v="408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19.592" v="963" actId="14100"/>
          <ac:spMkLst>
            <pc:docMk/>
            <pc:sldMk cId="2462845540" sldId="300"/>
            <ac:spMk id="3" creationId="{0A469168-9659-4B5B-9B7B-D50FEC1E813C}"/>
          </ac:spMkLst>
        </pc:spChg>
        <pc:spChg chg="add del mod">
          <ac:chgData name="Fernando C Correa" userId="a08d7f3c16d54179" providerId="LiveId" clId="{DAECEB32-C126-44A1-B729-3AADB1682972}" dt="2020-06-16T23:31:12.989" v="222" actId="478"/>
          <ac:spMkLst>
            <pc:docMk/>
            <pc:sldMk cId="2462845540" sldId="300"/>
            <ac:spMk id="9" creationId="{DBBB2635-D3D3-43AA-B39C-534ED30D439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39.378" v="974" actId="20577"/>
          <ac:spMkLst>
            <pc:docMk/>
            <pc:sldMk cId="2462845540" sldId="300"/>
            <ac:spMk id="11" creationId="{FB2E8868-434F-4638-9E06-D8C315433624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mod">
          <ac:chgData name="Fernando C Correa" userId="a08d7f3c16d54179" providerId="LiveId" clId="{DAECEB32-C126-44A1-B729-3AADB1682972}" dt="2020-06-17T00:10:22.850" v="672" actId="1076"/>
          <ac:picMkLst>
            <pc:docMk/>
            <pc:sldMk cId="2462845540" sldId="300"/>
            <ac:picMk id="4" creationId="{DC48B066-7753-45E3-BCE0-FF0376C71B93}"/>
          </ac:picMkLst>
        </pc:picChg>
        <pc:picChg chg="add del mod">
          <ac:chgData name="Fernando C Correa" userId="a08d7f3c16d54179" providerId="LiveId" clId="{DAECEB32-C126-44A1-B729-3AADB1682972}" dt="2020-06-16T21:47:50.792" v="148" actId="478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mod">
          <ac:chgData name="Fernando C Correa" userId="a08d7f3c16d54179" providerId="LiveId" clId="{DAECEB32-C126-44A1-B729-3AADB1682972}" dt="2020-06-17T00:10:45.303" v="755" actId="1037"/>
          <ac:picMkLst>
            <pc:docMk/>
            <pc:sldMk cId="2462845540" sldId="300"/>
            <ac:picMk id="1026" creationId="{1356F577-AD0C-4D62-AF08-6365B660B8E0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del mod">
          <ac:chgData name="Fernando C Correa" userId="a08d7f3c16d54179" providerId="LiveId" clId="{DAECEB32-C126-44A1-B729-3AADB1682972}" dt="2020-06-17T00:10:10.842" v="667" actId="478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7T00:10:33.981" v="675" actId="16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  <pc:sldChg chg="add del">
        <pc:chgData name="Fernando C Correa" userId="a08d7f3c16d54179" providerId="LiveId" clId="{DAECEB32-C126-44A1-B729-3AADB1682972}" dt="2020-06-17T00:41:20.116" v="773" actId="47"/>
        <pc:sldMkLst>
          <pc:docMk/>
          <pc:sldMk cId="227931716" sldId="301"/>
        </pc:sldMkLst>
      </pc:sldChg>
      <pc:sldChg chg="add del ord">
        <pc:chgData name="Fernando C Correa" userId="a08d7f3c16d54179" providerId="LiveId" clId="{DAECEB32-C126-44A1-B729-3AADB1682972}" dt="2020-06-17T00:41:20.905" v="774" actId="47"/>
        <pc:sldMkLst>
          <pc:docMk/>
          <pc:sldMk cId="1426705781" sldId="302"/>
        </pc:sldMkLst>
      </pc:sldChg>
      <pc:sldChg chg="addSp delSp modSp add mod delAnim modAnim">
        <pc:chgData name="Fernando C Correa" userId="a08d7f3c16d54179" providerId="LiveId" clId="{DAECEB32-C126-44A1-B729-3AADB1682972}" dt="2020-06-18T22:39:34.202" v="2137"/>
        <pc:sldMkLst>
          <pc:docMk/>
          <pc:sldMk cId="1298849621" sldId="303"/>
        </pc:sldMkLst>
        <pc:spChg chg="del">
          <ac:chgData name="Fernando C Correa" userId="a08d7f3c16d54179" providerId="LiveId" clId="{DAECEB32-C126-44A1-B729-3AADB1682972}" dt="2020-06-17T02:38:51.506" v="1873" actId="478"/>
          <ac:spMkLst>
            <pc:docMk/>
            <pc:sldMk cId="1298849621" sldId="303"/>
            <ac:spMk id="10" creationId="{00000000-0000-0000-0000-000000000000}"/>
          </ac:spMkLst>
        </pc:spChg>
        <pc:spChg chg="del mod topLvl">
          <ac:chgData name="Fernando C Correa" userId="a08d7f3c16d54179" providerId="LiveId" clId="{DAECEB32-C126-44A1-B729-3AADB1682972}" dt="2020-06-17T01:25:22.450" v="1087" actId="478"/>
          <ac:spMkLst>
            <pc:docMk/>
            <pc:sldMk cId="1298849621" sldId="303"/>
            <ac:spMk id="16" creationId="{91E883F1-8EF7-411E-A05E-24165369F0A7}"/>
          </ac:spMkLst>
        </pc:spChg>
        <pc:spChg chg="add del mod">
          <ac:chgData name="Fernando C Correa" userId="a08d7f3c16d54179" providerId="LiveId" clId="{DAECEB32-C126-44A1-B729-3AADB1682972}" dt="2020-06-17T01:24:34.097" v="1086" actId="478"/>
          <ac:spMkLst>
            <pc:docMk/>
            <pc:sldMk cId="1298849621" sldId="303"/>
            <ac:spMk id="17" creationId="{37959AA7-8A52-4962-9CB0-85BA95E1CD04}"/>
          </ac:spMkLst>
        </pc:spChg>
        <pc:spChg chg="add del mod">
          <ac:chgData name="Fernando C Correa" userId="a08d7f3c16d54179" providerId="LiveId" clId="{DAECEB32-C126-44A1-B729-3AADB1682972}" dt="2020-06-17T01:59:57.501" v="1476" actId="478"/>
          <ac:spMkLst>
            <pc:docMk/>
            <pc:sldMk cId="1298849621" sldId="303"/>
            <ac:spMk id="18" creationId="{DEF22804-DE74-451E-A09C-614AD3888324}"/>
          </ac:spMkLst>
        </pc:spChg>
        <pc:spChg chg="add del mod">
          <ac:chgData name="Fernando C Correa" userId="a08d7f3c16d54179" providerId="LiveId" clId="{DAECEB32-C126-44A1-B729-3AADB1682972}" dt="2020-06-17T01:59:58.361" v="1477" actId="478"/>
          <ac:spMkLst>
            <pc:docMk/>
            <pc:sldMk cId="1298849621" sldId="303"/>
            <ac:spMk id="19" creationId="{242142D5-57C5-4228-AD6A-DBB98CE772E5}"/>
          </ac:spMkLst>
        </pc:spChg>
        <pc:spChg chg="add del mod">
          <ac:chgData name="Fernando C Correa" userId="a08d7f3c16d54179" providerId="LiveId" clId="{DAECEB32-C126-44A1-B729-3AADB1682972}" dt="2020-06-17T01:55:12.959" v="1419" actId="478"/>
          <ac:spMkLst>
            <pc:docMk/>
            <pc:sldMk cId="1298849621" sldId="303"/>
            <ac:spMk id="20" creationId="{32B0225A-99F4-4622-96DE-05FA18A6AA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1" creationId="{00B7053D-99FF-40D3-AE66-E13492C3277A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2" creationId="{6DA62363-5008-4733-BD21-E712CEB152A4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3" creationId="{EC5D6182-CD8C-4BD1-AD7B-8DFF28ABCB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4" creationId="{BD1C89E2-7181-4D5B-939B-8F641A1DDB0E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5" creationId="{F27E6D77-6963-49CB-BD12-906C80BF6DE5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6" creationId="{63AEC2EC-CC6C-4DEB-A57A-87060E136C08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7" creationId="{EDF86E12-CBB2-4A6C-B35C-78F93692FDB1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8" creationId="{0A5BCCCD-83A4-49F4-8232-52B31F155EE1}"/>
          </ac:spMkLst>
        </pc:spChg>
        <pc:spChg chg="add del mod">
          <ac:chgData name="Fernando C Correa" userId="a08d7f3c16d54179" providerId="LiveId" clId="{DAECEB32-C126-44A1-B729-3AADB1682972}" dt="2020-06-17T02:38:48.568" v="1869" actId="478"/>
          <ac:spMkLst>
            <pc:docMk/>
            <pc:sldMk cId="1298849621" sldId="303"/>
            <ac:spMk id="29" creationId="{3CFCE5F1-644F-482F-8E08-0A5FBA4637AB}"/>
          </ac:spMkLst>
        </pc:spChg>
        <pc:spChg chg="add del mod">
          <ac:chgData name="Fernando C Correa" userId="a08d7f3c16d54179" providerId="LiveId" clId="{DAECEB32-C126-44A1-B729-3AADB1682972}" dt="2020-06-17T02:38:49.355" v="1870" actId="478"/>
          <ac:spMkLst>
            <pc:docMk/>
            <pc:sldMk cId="1298849621" sldId="303"/>
            <ac:spMk id="30" creationId="{C3969BE2-0CDD-4E70-9FA5-197423473D1C}"/>
          </ac:spMkLst>
        </pc:spChg>
        <pc:spChg chg="add del mod">
          <ac:chgData name="Fernando C Correa" userId="a08d7f3c16d54179" providerId="LiveId" clId="{DAECEB32-C126-44A1-B729-3AADB1682972}" dt="2020-06-17T02:38:50.502" v="1871" actId="478"/>
          <ac:spMkLst>
            <pc:docMk/>
            <pc:sldMk cId="1298849621" sldId="303"/>
            <ac:spMk id="31" creationId="{9075C745-F0D0-4E91-A8CA-43E0C0072B84}"/>
          </ac:spMkLst>
        </pc:spChg>
        <pc:spChg chg="add del mod">
          <ac:chgData name="Fernando C Correa" userId="a08d7f3c16d54179" providerId="LiveId" clId="{DAECEB32-C126-44A1-B729-3AADB1682972}" dt="2020-06-17T02:38:50.993" v="1872" actId="478"/>
          <ac:spMkLst>
            <pc:docMk/>
            <pc:sldMk cId="1298849621" sldId="303"/>
            <ac:spMk id="32" creationId="{02B406BA-6615-4D0E-82B4-D113E632B645}"/>
          </ac:spMkLst>
        </pc:spChg>
        <pc:spChg chg="add del mod">
          <ac:chgData name="Fernando C Correa" userId="a08d7f3c16d54179" providerId="LiveId" clId="{DAECEB32-C126-44A1-B729-3AADB1682972}" dt="2020-06-17T02:38:55.054" v="1875" actId="478"/>
          <ac:spMkLst>
            <pc:docMk/>
            <pc:sldMk cId="1298849621" sldId="303"/>
            <ac:spMk id="33" creationId="{9621423B-9269-4EA1-8C8D-C00C631CC754}"/>
          </ac:spMkLst>
        </pc:spChg>
        <pc:spChg chg="add del mod">
          <ac:chgData name="Fernando C Correa" userId="a08d7f3c16d54179" providerId="LiveId" clId="{DAECEB32-C126-44A1-B729-3AADB1682972}" dt="2020-06-17T02:38:55.944" v="1876" actId="478"/>
          <ac:spMkLst>
            <pc:docMk/>
            <pc:sldMk cId="1298849621" sldId="303"/>
            <ac:spMk id="34" creationId="{ED55CABA-14AB-4329-ADE1-E3355AB00079}"/>
          </ac:spMkLst>
        </pc:spChg>
        <pc:spChg chg="add mod">
          <ac:chgData name="Fernando C Correa" userId="a08d7f3c16d54179" providerId="LiveId" clId="{DAECEB32-C126-44A1-B729-3AADB1682972}" dt="2020-06-17T02:39:08.254" v="1881" actId="1036"/>
          <ac:spMkLst>
            <pc:docMk/>
            <pc:sldMk cId="1298849621" sldId="303"/>
            <ac:spMk id="35" creationId="{DD2EBC17-698B-4BC0-839E-5442A0E6E9BB}"/>
          </ac:spMkLst>
        </pc:spChg>
        <pc:spChg chg="add mod">
          <ac:chgData name="Fernando C Correa" userId="a08d7f3c16d54179" providerId="LiveId" clId="{DAECEB32-C126-44A1-B729-3AADB1682972}" dt="2020-06-17T02:40:29.846" v="1903" actId="1038"/>
          <ac:spMkLst>
            <pc:docMk/>
            <pc:sldMk cId="1298849621" sldId="303"/>
            <ac:spMk id="36" creationId="{C909FB2D-4E94-48D6-A874-6DA2AE5A1A51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7" creationId="{AABFD444-1308-42F0-B888-45A1A45045DB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8" creationId="{30E43F49-6ED1-4CE3-B5B0-D29C8F780C70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9" creationId="{365E7FF9-A331-4A8B-BA0F-81BB6DF0F86D}"/>
          </ac:spMkLst>
        </pc:spChg>
        <pc:spChg chg="add mod">
          <ac:chgData name="Fernando C Correa" userId="a08d7f3c16d54179" providerId="LiveId" clId="{DAECEB32-C126-44A1-B729-3AADB1682972}" dt="2020-06-17T02:39:00.922" v="1878" actId="404"/>
          <ac:spMkLst>
            <pc:docMk/>
            <pc:sldMk cId="1298849621" sldId="303"/>
            <ac:spMk id="40" creationId="{FAD746AB-1F96-4F3A-8333-7F5F79BCF21E}"/>
          </ac:spMkLst>
        </pc:spChg>
        <pc:grpChg chg="del">
          <ac:chgData name="Fernando C Correa" userId="a08d7f3c16d54179" providerId="LiveId" clId="{DAECEB32-C126-44A1-B729-3AADB1682972}" dt="2020-06-17T00:40:34.349" v="769" actId="478"/>
          <ac:grpSpMkLst>
            <pc:docMk/>
            <pc:sldMk cId="1298849621" sldId="303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1:25:22.450" v="1087" actId="478"/>
          <ac:grpSpMkLst>
            <pc:docMk/>
            <pc:sldMk cId="1298849621" sldId="303"/>
            <ac:grpSpMk id="11" creationId="{13A90E00-530A-4F48-802E-B5B7BCD2F114}"/>
          </ac:grpSpMkLst>
        </pc:grpChg>
        <pc:picChg chg="mod topLvl">
          <ac:chgData name="Fernando C Correa" userId="a08d7f3c16d54179" providerId="LiveId" clId="{DAECEB32-C126-44A1-B729-3AADB1682972}" dt="2020-06-17T02:00:05.442" v="1478" actId="1076"/>
          <ac:picMkLst>
            <pc:docMk/>
            <pc:sldMk cId="1298849621" sldId="303"/>
            <ac:picMk id="15" creationId="{9EFFC1ED-EB5D-40C9-8C8D-2B87AAB8168C}"/>
          </ac:picMkLst>
        </pc:picChg>
      </pc:sldChg>
      <pc:sldChg chg="addSp delSp modSp add mod delAnim modAnim">
        <pc:chgData name="Fernando C Correa" userId="a08d7f3c16d54179" providerId="LiveId" clId="{DAECEB32-C126-44A1-B729-3AADB1682972}" dt="2020-06-18T22:39:04.278" v="2134"/>
        <pc:sldMkLst>
          <pc:docMk/>
          <pc:sldMk cId="2190780406" sldId="304"/>
        </pc:sldMkLst>
        <pc:spChg chg="mod">
          <ac:chgData name="Fernando C Correa" userId="a08d7f3c16d54179" providerId="LiveId" clId="{DAECEB32-C126-44A1-B729-3AADB1682972}" dt="2020-06-17T02:17:47.791" v="1490"/>
          <ac:spMkLst>
            <pc:docMk/>
            <pc:sldMk cId="2190780406" sldId="304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0:57.801" v="883" actId="14861"/>
          <ac:spMkLst>
            <pc:docMk/>
            <pc:sldMk cId="2190780406" sldId="304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2:18:09.190" v="1512"/>
          <ac:spMkLst>
            <pc:docMk/>
            <pc:sldMk cId="2190780406" sldId="304"/>
            <ac:spMk id="16" creationId="{DE7433E1-F016-48B0-8744-19C111456B85}"/>
          </ac:spMkLst>
        </pc:spChg>
        <pc:spChg chg="add del mod">
          <ac:chgData name="Fernando C Correa" userId="a08d7f3c16d54179" providerId="LiveId" clId="{DAECEB32-C126-44A1-B729-3AADB1682972}" dt="2020-06-17T02:23:51.499" v="1659" actId="478"/>
          <ac:spMkLst>
            <pc:docMk/>
            <pc:sldMk cId="2190780406" sldId="304"/>
            <ac:spMk id="17" creationId="{F1BCBA0F-55D5-4849-8768-F16C59B94E83}"/>
          </ac:spMkLst>
        </pc:spChg>
        <pc:spChg chg="add del mod">
          <ac:chgData name="Fernando C Correa" userId="a08d7f3c16d54179" providerId="LiveId" clId="{DAECEB32-C126-44A1-B729-3AADB1682972}" dt="2020-06-17T02:23:50.367" v="1658" actId="478"/>
          <ac:spMkLst>
            <pc:docMk/>
            <pc:sldMk cId="2190780406" sldId="304"/>
            <ac:spMk id="18" creationId="{659942B3-24BD-4014-AF22-BADF5133F2EC}"/>
          </ac:spMkLst>
        </pc:spChg>
        <pc:spChg chg="add del mod">
          <ac:chgData name="Fernando C Correa" userId="a08d7f3c16d54179" providerId="LiveId" clId="{DAECEB32-C126-44A1-B729-3AADB1682972}" dt="2020-06-17T02:25:56.668" v="1681" actId="478"/>
          <ac:spMkLst>
            <pc:docMk/>
            <pc:sldMk cId="2190780406" sldId="304"/>
            <ac:spMk id="19" creationId="{974D8D49-F80C-48C7-856E-1EF50F0BAE56}"/>
          </ac:spMkLst>
        </pc:spChg>
        <pc:spChg chg="add mod">
          <ac:chgData name="Fernando C Correa" userId="a08d7f3c16d54179" providerId="LiveId" clId="{DAECEB32-C126-44A1-B729-3AADB1682972}" dt="2020-06-17T02:26:04.959" v="1684" actId="1035"/>
          <ac:spMkLst>
            <pc:docMk/>
            <pc:sldMk cId="2190780406" sldId="304"/>
            <ac:spMk id="20" creationId="{E81768B2-0974-4D89-BB1D-234A1ECBF059}"/>
          </ac:spMkLst>
        </pc:spChg>
        <pc:picChg chg="del">
          <ac:chgData name="Fernando C Correa" userId="a08d7f3c16d54179" providerId="LiveId" clId="{DAECEB32-C126-44A1-B729-3AADB1682972}" dt="2020-06-17T00:59:04.878" v="868" actId="478"/>
          <ac:picMkLst>
            <pc:docMk/>
            <pc:sldMk cId="2190780406" sldId="304"/>
            <ac:picMk id="4" creationId="{CE59E904-DE2E-44FD-8FAC-39DBA644EE5C}"/>
          </ac:picMkLst>
        </pc:picChg>
        <pc:picChg chg="add del mod">
          <ac:chgData name="Fernando C Correa" userId="a08d7f3c16d54179" providerId="LiveId" clId="{DAECEB32-C126-44A1-B729-3AADB1682972}" dt="2020-06-18T22:34:54.829" v="2117" actId="478"/>
          <ac:picMkLst>
            <pc:docMk/>
            <pc:sldMk cId="2190780406" sldId="304"/>
            <ac:picMk id="5" creationId="{89752C3D-A82D-43D5-9165-13EE32B69AE5}"/>
          </ac:picMkLst>
        </pc:picChg>
        <pc:picChg chg="add del mod">
          <ac:chgData name="Fernando C Correa" userId="a08d7f3c16d54179" providerId="LiveId" clId="{DAECEB32-C126-44A1-B729-3AADB1682972}" dt="2020-06-18T22:36:17.834" v="2124" actId="478"/>
          <ac:picMkLst>
            <pc:docMk/>
            <pc:sldMk cId="2190780406" sldId="304"/>
            <ac:picMk id="7" creationId="{91554513-C358-446F-ABDC-9AC81E9B4E24}"/>
          </ac:picMkLst>
        </pc:picChg>
        <pc:picChg chg="add del mod">
          <ac:chgData name="Fernando C Correa" userId="a08d7f3c16d54179" providerId="LiveId" clId="{DAECEB32-C126-44A1-B729-3AADB1682972}" dt="2020-06-18T22:33:16.915" v="2099" actId="478"/>
          <ac:picMkLst>
            <pc:docMk/>
            <pc:sldMk cId="2190780406" sldId="304"/>
            <ac:picMk id="15" creationId="{A03E8544-6208-4BA9-93EB-9C6D1B7FED2F}"/>
          </ac:picMkLst>
        </pc:picChg>
        <pc:picChg chg="add mod">
          <ac:chgData name="Fernando C Correa" userId="a08d7f3c16d54179" providerId="LiveId" clId="{DAECEB32-C126-44A1-B729-3AADB1682972}" dt="2020-06-18T22:38:54.383" v="2132" actId="1076"/>
          <ac:picMkLst>
            <pc:docMk/>
            <pc:sldMk cId="2190780406" sldId="304"/>
            <ac:picMk id="17" creationId="{08DAA0A6-4CA7-4D6E-B5EA-8E5E5D8DDEC5}"/>
          </ac:picMkLst>
        </pc:picChg>
      </pc:sldChg>
      <pc:sldChg chg="addSp delSp modSp add mod modAnim">
        <pc:chgData name="Fernando C Correa" userId="a08d7f3c16d54179" providerId="LiveId" clId="{DAECEB32-C126-44A1-B729-3AADB1682972}" dt="2020-06-18T22:40:15.195" v="2142"/>
        <pc:sldMkLst>
          <pc:docMk/>
          <pc:sldMk cId="1108433508" sldId="305"/>
        </pc:sldMkLst>
        <pc:spChg chg="mod">
          <ac:chgData name="Fernando C Correa" userId="a08d7f3c16d54179" providerId="LiveId" clId="{DAECEB32-C126-44A1-B729-3AADB1682972}" dt="2020-06-17T02:17:48.948" v="1491"/>
          <ac:spMkLst>
            <pc:docMk/>
            <pc:sldMk cId="1108433508" sldId="305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1:13.897" v="886" actId="14861"/>
          <ac:spMkLst>
            <pc:docMk/>
            <pc:sldMk cId="1108433508" sldId="305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10.048" v="1513"/>
          <ac:spMkLst>
            <pc:docMk/>
            <pc:sldMk cId="1108433508" sldId="305"/>
            <ac:spMk id="16" creationId="{9CAE165D-3AF6-4FCE-B520-4EEFC17CCA76}"/>
          </ac:spMkLst>
        </pc:spChg>
        <pc:spChg chg="add del mod">
          <ac:chgData name="Fernando C Correa" userId="a08d7f3c16d54179" providerId="LiveId" clId="{DAECEB32-C126-44A1-B729-3AADB1682972}" dt="2020-06-17T02:23:55.170" v="1661" actId="478"/>
          <ac:spMkLst>
            <pc:docMk/>
            <pc:sldMk cId="1108433508" sldId="305"/>
            <ac:spMk id="17" creationId="{870486AD-7A8E-4215-93BE-A1A37CCB92F5}"/>
          </ac:spMkLst>
        </pc:spChg>
        <pc:spChg chg="add del mod">
          <ac:chgData name="Fernando C Correa" userId="a08d7f3c16d54179" providerId="LiveId" clId="{DAECEB32-C126-44A1-B729-3AADB1682972}" dt="2020-06-17T02:26:18.629" v="1687" actId="478"/>
          <ac:spMkLst>
            <pc:docMk/>
            <pc:sldMk cId="1108433508" sldId="305"/>
            <ac:spMk id="18" creationId="{74EB7E30-C5B4-4282-A710-7697524D2F24}"/>
          </ac:spMkLst>
        </pc:spChg>
        <pc:spChg chg="add mod">
          <ac:chgData name="Fernando C Correa" userId="a08d7f3c16d54179" providerId="LiveId" clId="{DAECEB32-C126-44A1-B729-3AADB1682972}" dt="2020-06-17T02:26:18.871" v="1688"/>
          <ac:spMkLst>
            <pc:docMk/>
            <pc:sldMk cId="1108433508" sldId="305"/>
            <ac:spMk id="19" creationId="{A35B23B1-1021-49FF-AFA3-419F50FF7B69}"/>
          </ac:spMkLst>
        </pc:spChg>
        <pc:picChg chg="del">
          <ac:chgData name="Fernando C Correa" userId="a08d7f3c16d54179" providerId="LiveId" clId="{DAECEB32-C126-44A1-B729-3AADB1682972}" dt="2020-06-17T00:59:23.905" v="876" actId="478"/>
          <ac:picMkLst>
            <pc:docMk/>
            <pc:sldMk cId="1108433508" sldId="305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39.473" v="1523" actId="1076"/>
          <ac:picMkLst>
            <pc:docMk/>
            <pc:sldMk cId="1108433508" sldId="305"/>
            <ac:picMk id="15" creationId="{62BC3115-E732-4ECB-969D-3C5D1EFDDC7C}"/>
          </ac:picMkLst>
        </pc:picChg>
      </pc:sldChg>
      <pc:sldChg chg="addSp delSp modSp add del mod">
        <pc:chgData name="Fernando C Correa" userId="a08d7f3c16d54179" providerId="LiveId" clId="{DAECEB32-C126-44A1-B729-3AADB1682972}" dt="2020-06-17T01:22:10.330" v="1068" actId="47"/>
        <pc:sldMkLst>
          <pc:docMk/>
          <pc:sldMk cId="4089909747" sldId="306"/>
        </pc:sldMkLst>
        <pc:spChg chg="add del mod">
          <ac:chgData name="Fernando C Correa" userId="a08d7f3c16d54179" providerId="LiveId" clId="{DAECEB32-C126-44A1-B729-3AADB1682972}" dt="2020-06-17T01:21:10.871" v="1049" actId="478"/>
          <ac:spMkLst>
            <pc:docMk/>
            <pc:sldMk cId="4089909747" sldId="306"/>
            <ac:spMk id="16" creationId="{C2FFB967-D7A9-4302-B5ED-452AA0E310E3}"/>
          </ac:spMkLst>
        </pc:spChg>
        <pc:spChg chg="add mod">
          <ac:chgData name="Fernando C Correa" userId="a08d7f3c16d54179" providerId="LiveId" clId="{DAECEB32-C126-44A1-B729-3AADB1682972}" dt="2020-06-17T01:21:18.065" v="1063" actId="404"/>
          <ac:spMkLst>
            <pc:docMk/>
            <pc:sldMk cId="4089909747" sldId="306"/>
            <ac:spMk id="17" creationId="{35C698DF-301F-4EDE-B6DA-F4F0DF2CCC68}"/>
          </ac:spMkLst>
        </pc:spChg>
        <pc:spChg chg="add mod">
          <ac:chgData name="Fernando C Correa" userId="a08d7f3c16d54179" providerId="LiveId" clId="{DAECEB32-C126-44A1-B729-3AADB1682972}" dt="2020-06-17T01:21:16.906" v="1061" actId="14861"/>
          <ac:spMkLst>
            <pc:docMk/>
            <pc:sldMk cId="4089909747" sldId="306"/>
            <ac:spMk id="18" creationId="{610213D2-BACA-4B72-A835-AFEB1589A77E}"/>
          </ac:spMkLst>
        </pc:spChg>
        <pc:picChg chg="add mod">
          <ac:chgData name="Fernando C Correa" userId="a08d7f3c16d54179" providerId="LiveId" clId="{DAECEB32-C126-44A1-B729-3AADB1682972}" dt="2020-06-17T01:21:10.514" v="1048" actId="1076"/>
          <ac:picMkLst>
            <pc:docMk/>
            <pc:sldMk cId="4089909747" sldId="306"/>
            <ac:picMk id="3" creationId="{29CBDD1E-0AF7-45F9-84D5-EB37009A651F}"/>
          </ac:picMkLst>
        </pc:picChg>
        <pc:picChg chg="add del mod modCrop">
          <ac:chgData name="Fernando C Correa" userId="a08d7f3c16d54179" providerId="LiveId" clId="{DAECEB32-C126-44A1-B729-3AADB1682972}" dt="2020-06-17T01:21:10.871" v="1049" actId="478"/>
          <ac:picMkLst>
            <pc:docMk/>
            <pc:sldMk cId="4089909747" sldId="306"/>
            <ac:picMk id="10" creationId="{0F6FBFBF-7EA7-4332-BC5B-850168EEA23E}"/>
          </ac:picMkLst>
        </pc:picChg>
        <pc:picChg chg="del">
          <ac:chgData name="Fernando C Correa" userId="a08d7f3c16d54179" providerId="LiveId" clId="{DAECEB32-C126-44A1-B729-3AADB1682972}" dt="2020-06-17T01:15:27.431" v="988" actId="478"/>
          <ac:picMkLst>
            <pc:docMk/>
            <pc:sldMk cId="4089909747" sldId="306"/>
            <ac:picMk id="11" creationId="{8F1A4823-8682-41E7-A5C1-1ABA20505B18}"/>
          </ac:picMkLst>
        </pc:picChg>
        <pc:picChg chg="add del mod">
          <ac:chgData name="Fernando C Correa" userId="a08d7f3c16d54179" providerId="LiveId" clId="{DAECEB32-C126-44A1-B729-3AADB1682972}" dt="2020-06-17T01:15:44.163" v="998" actId="478"/>
          <ac:picMkLst>
            <pc:docMk/>
            <pc:sldMk cId="4089909747" sldId="306"/>
            <ac:picMk id="15" creationId="{4E3D15D1-6C66-4859-8D2D-7DECB3E481F5}"/>
          </ac:picMkLst>
        </pc:picChg>
      </pc:sldChg>
      <pc:sldChg chg="modSp add mod">
        <pc:chgData name="Fernando C Correa" userId="a08d7f3c16d54179" providerId="LiveId" clId="{DAECEB32-C126-44A1-B729-3AADB1682972}" dt="2020-06-17T01:22:18.711" v="1080" actId="20577"/>
        <pc:sldMkLst>
          <pc:docMk/>
          <pc:sldMk cId="2406040227" sldId="307"/>
        </pc:sldMkLst>
        <pc:spChg chg="mod">
          <ac:chgData name="Fernando C Correa" userId="a08d7f3c16d54179" providerId="LiveId" clId="{DAECEB32-C126-44A1-B729-3AADB1682972}" dt="2020-06-17T01:22:18.711" v="1080" actId="20577"/>
          <ac:spMkLst>
            <pc:docMk/>
            <pc:sldMk cId="2406040227" sldId="307"/>
            <ac:spMk id="2" creationId="{00000000-0000-0000-0000-000000000000}"/>
          </ac:spMkLst>
        </pc:spChg>
      </pc:sldChg>
      <pc:sldChg chg="addSp delSp modSp add mod delAnim modAnim">
        <pc:chgData name="Fernando C Correa" userId="a08d7f3c16d54179" providerId="LiveId" clId="{DAECEB32-C126-44A1-B729-3AADB1682972}" dt="2020-06-18T22:35:59.168" v="2122"/>
        <pc:sldMkLst>
          <pc:docMk/>
          <pc:sldMk cId="1166053751" sldId="308"/>
        </pc:sldMkLst>
        <pc:picChg chg="add mod">
          <ac:chgData name="Fernando C Correa" userId="a08d7f3c16d54179" providerId="LiveId" clId="{DAECEB32-C126-44A1-B729-3AADB1682972}" dt="2020-06-18T22:33:43.104" v="2107" actId="1076"/>
          <ac:picMkLst>
            <pc:docMk/>
            <pc:sldMk cId="1166053751" sldId="308"/>
            <ac:picMk id="5" creationId="{C0EB70A9-CA61-4D0B-9BF3-2C20CA891859}"/>
          </ac:picMkLst>
        </pc:picChg>
        <pc:picChg chg="del">
          <ac:chgData name="Fernando C Correa" userId="a08d7f3c16d54179" providerId="LiveId" clId="{DAECEB32-C126-44A1-B729-3AADB1682972}" dt="2020-06-18T22:33:19.238" v="2100" actId="478"/>
          <ac:picMkLst>
            <pc:docMk/>
            <pc:sldMk cId="1166053751" sldId="308"/>
            <ac:picMk id="15" creationId="{A03E8544-6208-4BA9-93EB-9C6D1B7FED2F}"/>
          </ac:picMkLst>
        </pc:picChg>
      </pc:sldChg>
      <pc:sldChg chg="delSp modSp add del mod">
        <pc:chgData name="Fernando C Correa" userId="a08d7f3c16d54179" providerId="LiveId" clId="{DAECEB32-C126-44A1-B729-3AADB1682972}" dt="2020-06-17T02:31:03.540" v="1748" actId="47"/>
        <pc:sldMkLst>
          <pc:docMk/>
          <pc:sldMk cId="4245811857" sldId="308"/>
        </pc:sldMkLst>
        <pc:grpChg chg="del mod">
          <ac:chgData name="Fernando C Correa" userId="a08d7f3c16d54179" providerId="LiveId" clId="{DAECEB32-C126-44A1-B729-3AADB1682972}" dt="2020-06-17T02:28:09.227" v="1710" actId="165"/>
          <ac:grpSpMkLst>
            <pc:docMk/>
            <pc:sldMk cId="4245811857" sldId="308"/>
            <ac:grpSpMk id="11" creationId="{E4EA4F72-EFE3-4F09-A7E7-6AABF9ABBF18}"/>
          </ac:grpSpMkLst>
        </pc:grpChg>
        <pc:picChg chg="mod topLvl">
          <ac:chgData name="Fernando C Correa" userId="a08d7f3c16d54179" providerId="LiveId" clId="{DAECEB32-C126-44A1-B729-3AADB1682972}" dt="2020-06-17T02:29:00.873" v="1722" actId="14100"/>
          <ac:picMkLst>
            <pc:docMk/>
            <pc:sldMk cId="4245811857" sldId="308"/>
            <ac:picMk id="15" creationId="{E3972336-02C1-47CD-97B1-80ABC70FA9B7}"/>
          </ac:picMkLst>
        </pc:picChg>
        <pc:picChg chg="mod topLvl">
          <ac:chgData name="Fernando C Correa" userId="a08d7f3c16d54179" providerId="LiveId" clId="{DAECEB32-C126-44A1-B729-3AADB1682972}" dt="2020-06-17T02:28:48.863" v="1719" actId="1036"/>
          <ac:picMkLst>
            <pc:docMk/>
            <pc:sldMk cId="4245811857" sldId="308"/>
            <ac:picMk id="16" creationId="{20781BF0-8212-4D1A-9E98-63B0F1909496}"/>
          </ac:picMkLst>
        </pc:picChg>
        <pc:picChg chg="mod topLvl">
          <ac:chgData name="Fernando C Correa" userId="a08d7f3c16d54179" providerId="LiveId" clId="{DAECEB32-C126-44A1-B729-3AADB1682972}" dt="2020-06-17T02:29:06.078" v="1723" actId="1076"/>
          <ac:picMkLst>
            <pc:docMk/>
            <pc:sldMk cId="4245811857" sldId="308"/>
            <ac:picMk id="17" creationId="{040851DC-21ED-45C7-8F74-D947F2610DF4}"/>
          </ac:picMkLst>
        </pc:picChg>
        <pc:picChg chg="mod topLvl">
          <ac:chgData name="Fernando C Correa" userId="a08d7f3c16d54179" providerId="LiveId" clId="{DAECEB32-C126-44A1-B729-3AADB1682972}" dt="2020-06-17T02:29:13.692" v="1724" actId="1076"/>
          <ac:picMkLst>
            <pc:docMk/>
            <pc:sldMk cId="4245811857" sldId="308"/>
            <ac:picMk id="18" creationId="{E06E4486-40EB-49C0-BDD4-6308F01F4996}"/>
          </ac:picMkLst>
        </pc:picChg>
      </pc:sldChg>
      <pc:sldChg chg="add">
        <pc:chgData name="Fernando C Correa" userId="a08d7f3c16d54179" providerId="LiveId" clId="{DAECEB32-C126-44A1-B729-3AADB1682972}" dt="2020-06-18T22:36:15.291" v="2123"/>
        <pc:sldMkLst>
          <pc:docMk/>
          <pc:sldMk cId="1834702266" sldId="309"/>
        </pc:sldMkLst>
      </pc:sldChg>
    </pc:docChg>
  </pc:docChgLst>
  <pc:docChgLst>
    <pc:chgData name="Fernando C Correa" userId="a08d7f3c16d54179" providerId="LiveId" clId="{A09FC4A9-89B9-4888-AEA2-D945178E12B3}"/>
    <pc:docChg chg="undo custSel modSld sldOrd">
      <pc:chgData name="Fernando C Correa" userId="a08d7f3c16d54179" providerId="LiveId" clId="{A09FC4A9-89B9-4888-AEA2-D945178E12B3}" dt="2020-06-20T13:26:14.939" v="154"/>
      <pc:docMkLst>
        <pc:docMk/>
      </pc:docMkLst>
      <pc:sldChg chg="addSp delSp modSp mod ord modAnim">
        <pc:chgData name="Fernando C Correa" userId="a08d7f3c16d54179" providerId="LiveId" clId="{A09FC4A9-89B9-4888-AEA2-D945178E12B3}" dt="2020-06-20T13:26:06.598" v="153"/>
        <pc:sldMkLst>
          <pc:docMk/>
          <pc:sldMk cId="1295663715" sldId="289"/>
        </pc:sldMkLst>
        <pc:spChg chg="ord">
          <ac:chgData name="Fernando C Correa" userId="a08d7f3c16d54179" providerId="LiveId" clId="{A09FC4A9-89B9-4888-AEA2-D945178E12B3}" dt="2020-06-20T12:40:54.820" v="32" actId="167"/>
          <ac:spMkLst>
            <pc:docMk/>
            <pc:sldMk cId="1295663715" sldId="289"/>
            <ac:spMk id="10" creationId="{00000000-0000-0000-0000-000000000000}"/>
          </ac:spMkLst>
        </pc:spChg>
        <pc:spChg chg="add del">
          <ac:chgData name="Fernando C Correa" userId="a08d7f3c16d54179" providerId="LiveId" clId="{A09FC4A9-89B9-4888-AEA2-D945178E12B3}" dt="2020-06-20T12:41:07.795" v="39" actId="478"/>
          <ac:spMkLst>
            <pc:docMk/>
            <pc:sldMk cId="1295663715" sldId="289"/>
            <ac:spMk id="17" creationId="{4761BB05-E8FC-4963-83D4-851EAED86DFA}"/>
          </ac:spMkLst>
        </pc:spChg>
        <pc:spChg chg="add del ord">
          <ac:chgData name="Fernando C Correa" userId="a08d7f3c16d54179" providerId="LiveId" clId="{A09FC4A9-89B9-4888-AEA2-D945178E12B3}" dt="2020-06-20T12:41:16.072" v="44" actId="478"/>
          <ac:spMkLst>
            <pc:docMk/>
            <pc:sldMk cId="1295663715" sldId="289"/>
            <ac:spMk id="18" creationId="{DA8A93A9-B515-40BF-A842-1BA9BACDDF03}"/>
          </ac:spMkLst>
        </pc:spChg>
        <pc:spChg chg="add del mod ord">
          <ac:chgData name="Fernando C Correa" userId="a08d7f3c16d54179" providerId="LiveId" clId="{A09FC4A9-89B9-4888-AEA2-D945178E12B3}" dt="2020-06-20T12:41:04.346" v="38" actId="21"/>
          <ac:spMkLst>
            <pc:docMk/>
            <pc:sldMk cId="1295663715" sldId="289"/>
            <ac:spMk id="19" creationId="{D6DAFE08-3EB6-416E-940C-0BA817B1B286}"/>
          </ac:spMkLst>
        </pc:spChg>
        <pc:spChg chg="add del mod">
          <ac:chgData name="Fernando C Correa" userId="a08d7f3c16d54179" providerId="LiveId" clId="{A09FC4A9-89B9-4888-AEA2-D945178E12B3}" dt="2020-06-20T12:41:12.822" v="43" actId="21"/>
          <ac:spMkLst>
            <pc:docMk/>
            <pc:sldMk cId="1295663715" sldId="289"/>
            <ac:spMk id="20" creationId="{A7971381-7BB0-4BBF-86C2-C637A2718284}"/>
          </ac:spMkLst>
        </pc:spChg>
        <pc:spChg chg="add del mod">
          <ac:chgData name="Fernando C Correa" userId="a08d7f3c16d54179" providerId="LiveId" clId="{A09FC4A9-89B9-4888-AEA2-D945178E12B3}" dt="2020-06-20T12:40:52.838" v="30"/>
          <ac:spMkLst>
            <pc:docMk/>
            <pc:sldMk cId="1295663715" sldId="289"/>
            <ac:spMk id="21" creationId="{4A6D4019-8BD7-448B-AAFF-5F30FE658407}"/>
          </ac:spMkLst>
        </pc:spChg>
        <pc:spChg chg="add mod">
          <ac:chgData name="Fernando C Correa" userId="a08d7f3c16d54179" providerId="LiveId" clId="{A09FC4A9-89B9-4888-AEA2-D945178E12B3}" dt="2020-06-20T12:41:32.346" v="97" actId="14100"/>
          <ac:spMkLst>
            <pc:docMk/>
            <pc:sldMk cId="1295663715" sldId="289"/>
            <ac:spMk id="22" creationId="{276CEF92-A27F-46D5-A699-D11C071CE94C}"/>
          </ac:spMkLst>
        </pc:spChg>
        <pc:spChg chg="add mod">
          <ac:chgData name="Fernando C Correa" userId="a08d7f3c16d54179" providerId="LiveId" clId="{A09FC4A9-89B9-4888-AEA2-D945178E12B3}" dt="2020-06-20T12:41:41.491" v="98" actId="1076"/>
          <ac:spMkLst>
            <pc:docMk/>
            <pc:sldMk cId="1295663715" sldId="289"/>
            <ac:spMk id="23" creationId="{D079E717-9756-4A5D-9DAC-F0B2C45B7484}"/>
          </ac:spMkLst>
        </pc:spChg>
      </pc:sldChg>
      <pc:sldChg chg="addSp delSp modSp mod modAnim">
        <pc:chgData name="Fernando C Correa" userId="a08d7f3c16d54179" providerId="LiveId" clId="{A09FC4A9-89B9-4888-AEA2-D945178E12B3}" dt="2020-06-20T13:26:14.939" v="154"/>
        <pc:sldMkLst>
          <pc:docMk/>
          <pc:sldMk cId="3697814180" sldId="294"/>
        </pc:sldMkLst>
        <pc:spChg chg="ord">
          <ac:chgData name="Fernando C Correa" userId="a08d7f3c16d54179" providerId="LiveId" clId="{A09FC4A9-89B9-4888-AEA2-D945178E12B3}" dt="2020-06-20T12:40:23.350" v="23" actId="167"/>
          <ac:spMkLst>
            <pc:docMk/>
            <pc:sldMk cId="3697814180" sldId="294"/>
            <ac:spMk id="10" creationId="{00000000-0000-0000-0000-000000000000}"/>
          </ac:spMkLst>
        </pc:spChg>
        <pc:spChg chg="del">
          <ac:chgData name="Fernando C Correa" userId="a08d7f3c16d54179" providerId="LiveId" clId="{A09FC4A9-89B9-4888-AEA2-D945178E12B3}" dt="2020-06-20T12:40:13.096" v="21" actId="21"/>
          <ac:spMkLst>
            <pc:docMk/>
            <pc:sldMk cId="3697814180" sldId="294"/>
            <ac:spMk id="18" creationId="{28727A08-76AD-4CC1-81E1-A9E265979E09}"/>
          </ac:spMkLst>
        </pc:spChg>
        <pc:spChg chg="del">
          <ac:chgData name="Fernando C Correa" userId="a08d7f3c16d54179" providerId="LiveId" clId="{A09FC4A9-89B9-4888-AEA2-D945178E12B3}" dt="2020-06-20T12:40:13.096" v="21" actId="21"/>
          <ac:spMkLst>
            <pc:docMk/>
            <pc:sldMk cId="3697814180" sldId="294"/>
            <ac:spMk id="19" creationId="{780807C2-BAF7-460E-A962-492C349F6F41}"/>
          </ac:spMkLst>
        </pc:spChg>
        <pc:spChg chg="add mod ord">
          <ac:chgData name="Fernando C Correa" userId="a08d7f3c16d54179" providerId="LiveId" clId="{A09FC4A9-89B9-4888-AEA2-D945178E12B3}" dt="2020-06-20T12:41:55.232" v="118" actId="20577"/>
          <ac:spMkLst>
            <pc:docMk/>
            <pc:sldMk cId="3697814180" sldId="294"/>
            <ac:spMk id="20" creationId="{5B526848-867A-48AA-8A3A-D54E0A419896}"/>
          </ac:spMkLst>
        </pc:spChg>
        <pc:spChg chg="add mod ord">
          <ac:chgData name="Fernando C Correa" userId="a08d7f3c16d54179" providerId="LiveId" clId="{A09FC4A9-89B9-4888-AEA2-D945178E12B3}" dt="2020-06-20T12:42:10.596" v="148" actId="1037"/>
          <ac:spMkLst>
            <pc:docMk/>
            <pc:sldMk cId="3697814180" sldId="294"/>
            <ac:spMk id="21" creationId="{66EB59FA-89AE-4F0D-A3A6-FCAD79115ED1}"/>
          </ac:spMkLst>
        </pc:spChg>
      </pc:sldChg>
      <pc:sldChg chg="modAnim">
        <pc:chgData name="Fernando C Correa" userId="a08d7f3c16d54179" providerId="LiveId" clId="{A09FC4A9-89B9-4888-AEA2-D945178E12B3}" dt="2020-06-20T13:25:48.654" v="152"/>
        <pc:sldMkLst>
          <pc:docMk/>
          <pc:sldMk cId="1350499800" sldId="298"/>
        </pc:sldMkLst>
      </pc:sldChg>
      <pc:sldChg chg="addSp delSp modSp mod modAnim">
        <pc:chgData name="Fernando C Correa" userId="a08d7f3c16d54179" providerId="LiveId" clId="{A09FC4A9-89B9-4888-AEA2-D945178E12B3}" dt="2020-06-20T13:25:29.803" v="150"/>
        <pc:sldMkLst>
          <pc:docMk/>
          <pc:sldMk cId="1216557380" sldId="310"/>
        </pc:sldMkLst>
        <pc:picChg chg="add mod">
          <ac:chgData name="Fernando C Correa" userId="a08d7f3c16d54179" providerId="LiveId" clId="{A09FC4A9-89B9-4888-AEA2-D945178E12B3}" dt="2020-06-20T12:25:38.920" v="16" actId="14100"/>
          <ac:picMkLst>
            <pc:docMk/>
            <pc:sldMk cId="1216557380" sldId="310"/>
            <ac:picMk id="3" creationId="{A43DF01B-3E58-4B87-B7A7-68FE79FB51EB}"/>
          </ac:picMkLst>
        </pc:picChg>
        <pc:picChg chg="mod">
          <ac:chgData name="Fernando C Correa" userId="a08d7f3c16d54179" providerId="LiveId" clId="{A09FC4A9-89B9-4888-AEA2-D945178E12B3}" dt="2020-06-20T12:25:29.372" v="13" actId="1076"/>
          <ac:picMkLst>
            <pc:docMk/>
            <pc:sldMk cId="1216557380" sldId="310"/>
            <ac:picMk id="1028" creationId="{D76B89FC-867A-4147-BA71-9560870E80C8}"/>
          </ac:picMkLst>
        </pc:picChg>
        <pc:picChg chg="mod">
          <ac:chgData name="Fernando C Correa" userId="a08d7f3c16d54179" providerId="LiveId" clId="{A09FC4A9-89B9-4888-AEA2-D945178E12B3}" dt="2020-06-20T12:25:31.982" v="14" actId="1076"/>
          <ac:picMkLst>
            <pc:docMk/>
            <pc:sldMk cId="1216557380" sldId="310"/>
            <ac:picMk id="1030" creationId="{1D444095-F87C-4CAA-AEB0-70F655079581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40" creationId="{3E94C683-13A5-473D-84E5-0EC77570D1A9}"/>
          </ac:picMkLst>
        </pc:picChg>
        <pc:picChg chg="del">
          <ac:chgData name="Fernando C Correa" userId="a08d7f3c16d54179" providerId="LiveId" clId="{A09FC4A9-89B9-4888-AEA2-D945178E12B3}" dt="2020-06-20T12:18:03.152" v="0" actId="478"/>
          <ac:picMkLst>
            <pc:docMk/>
            <pc:sldMk cId="1216557380" sldId="310"/>
            <ac:picMk id="1048" creationId="{02423DA5-E5A7-4204-9F15-B1C2DA32315D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50" creationId="{3436FD7C-0729-4A23-ABA2-8DE8F6568403}"/>
          </ac:picMkLst>
        </pc:picChg>
        <pc:picChg chg="mod">
          <ac:chgData name="Fernando C Correa" userId="a08d7f3c16d54179" providerId="LiveId" clId="{A09FC4A9-89B9-4888-AEA2-D945178E12B3}" dt="2020-06-20T12:25:35.085" v="15" actId="1076"/>
          <ac:picMkLst>
            <pc:docMk/>
            <pc:sldMk cId="1216557380" sldId="310"/>
            <ac:picMk id="1052" creationId="{393BA934-075A-4034-B5AE-B620E367AEAB}"/>
          </ac:picMkLst>
        </pc:picChg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6EC4B758-B45F-42C0-A207-A6CC0CF2CC0F}"/>
    <pc:docChg chg="custSel addSld modSld sldOrd">
      <pc:chgData name="Fernando C Correa" userId="a08d7f3c16d54179" providerId="LiveId" clId="{6EC4B758-B45F-42C0-A207-A6CC0CF2CC0F}" dt="2020-06-19T00:19:22.161" v="126"/>
      <pc:docMkLst>
        <pc:docMk/>
      </pc:docMkLst>
      <pc:sldChg chg="addSp delSp modSp add mod ord delAnim">
        <pc:chgData name="Fernando C Correa" userId="a08d7f3c16d54179" providerId="LiveId" clId="{6EC4B758-B45F-42C0-A207-A6CC0CF2CC0F}" dt="2020-06-19T00:19:22.161" v="126"/>
        <pc:sldMkLst>
          <pc:docMk/>
          <pc:sldMk cId="1216557380" sldId="310"/>
        </pc:sldMkLst>
        <pc:spChg chg="add del">
          <ac:chgData name="Fernando C Correa" userId="a08d7f3c16d54179" providerId="LiveId" clId="{6EC4B758-B45F-42C0-A207-A6CC0CF2CC0F}" dt="2020-06-19T00:02:47.623" v="27" actId="478"/>
          <ac:spMkLst>
            <pc:docMk/>
            <pc:sldMk cId="1216557380" sldId="310"/>
            <ac:spMk id="3" creationId="{C4067438-8CD2-439C-9D91-898636A2B2ED}"/>
          </ac:spMkLst>
        </pc:spChg>
        <pc:spChg chg="del mod">
          <ac:chgData name="Fernando C Correa" userId="a08d7f3c16d54179" providerId="LiveId" clId="{6EC4B758-B45F-42C0-A207-A6CC0CF2CC0F}" dt="2020-06-18T23:50:40.874" v="6" actId="478"/>
          <ac:spMkLst>
            <pc:docMk/>
            <pc:sldMk cId="1216557380" sldId="310"/>
            <ac:spMk id="10" creationId="{00000000-0000-0000-0000-000000000000}"/>
          </ac:spMkLst>
        </pc:spChg>
        <pc:spChg chg="del">
          <ac:chgData name="Fernando C Correa" userId="a08d7f3c16d54179" providerId="LiveId" clId="{6EC4B758-B45F-42C0-A207-A6CC0CF2CC0F}" dt="2020-06-19T00:18:34.884" v="122" actId="478"/>
          <ac:spMkLst>
            <pc:docMk/>
            <pc:sldMk cId="1216557380" sldId="310"/>
            <ac:spMk id="16" creationId="{B929AAFC-5FD1-4FBC-9997-0574514F2D6D}"/>
          </ac:spMkLst>
        </pc:spChg>
        <pc:spChg chg="del">
          <ac:chgData name="Fernando C Correa" userId="a08d7f3c16d54179" providerId="LiveId" clId="{6EC4B758-B45F-42C0-A207-A6CC0CF2CC0F}" dt="2020-06-18T23:50:51.130" v="9" actId="478"/>
          <ac:spMkLst>
            <pc:docMk/>
            <pc:sldMk cId="1216557380" sldId="310"/>
            <ac:spMk id="21" creationId="{DEDAC65E-5A44-4D6B-8FD8-DE7536913038}"/>
          </ac:spMkLst>
        </pc:spChg>
        <pc:spChg chg="add mod">
          <ac:chgData name="Fernando C Correa" userId="a08d7f3c16d54179" providerId="LiveId" clId="{6EC4B758-B45F-42C0-A207-A6CC0CF2CC0F}" dt="2020-06-19T00:18:35.134" v="123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 Correa" userId="a08d7f3c16d54179" providerId="LiveId" clId="{6EC4B758-B45F-42C0-A207-A6CC0CF2CC0F}" dt="2020-06-19T00:03:02.717" v="30" actId="478"/>
          <ac:picMkLst>
            <pc:docMk/>
            <pc:sldMk cId="1216557380" sldId="310"/>
            <ac:picMk id="5" creationId="{02D9D256-F4A8-41E8-B5B9-7C389446A865}"/>
          </ac:picMkLst>
        </pc:picChg>
        <pc:picChg chg="add del mod">
          <ac:chgData name="Fernando C Correa" userId="a08d7f3c16d54179" providerId="LiveId" clId="{6EC4B758-B45F-42C0-A207-A6CC0CF2CC0F}" dt="2020-06-19T00:03:52.186" v="32" actId="478"/>
          <ac:picMkLst>
            <pc:docMk/>
            <pc:sldMk cId="1216557380" sldId="310"/>
            <ac:picMk id="7" creationId="{88BA9433-256E-4C5B-8E78-A369A413C4B6}"/>
          </ac:picMkLst>
        </pc:picChg>
        <pc:picChg chg="del">
          <ac:chgData name="Fernando C Correa" userId="a08d7f3c16d54179" providerId="LiveId" clId="{6EC4B758-B45F-42C0-A207-A6CC0CF2CC0F}" dt="2020-06-18T23:50:07.842" v="1" actId="478"/>
          <ac:picMkLst>
            <pc:docMk/>
            <pc:sldMk cId="1216557380" sldId="310"/>
            <ac:picMk id="8" creationId="{E7887945-5460-4B49-BFA8-1466756D37A0}"/>
          </ac:picMkLst>
        </pc:picChg>
        <pc:picChg chg="add del mod">
          <ac:chgData name="Fernando C Correa" userId="a08d7f3c16d54179" providerId="LiveId" clId="{6EC4B758-B45F-42C0-A207-A6CC0CF2CC0F}" dt="2020-06-18T23:50:40.874" v="6" actId="478"/>
          <ac:picMkLst>
            <pc:docMk/>
            <pc:sldMk cId="1216557380" sldId="310"/>
            <ac:picMk id="1026" creationId="{E2C4D506-071C-451A-A25B-277474AEA927}"/>
          </ac:picMkLst>
        </pc:picChg>
        <pc:picChg chg="add mod">
          <ac:chgData name="Fernando C Correa" userId="a08d7f3c16d54179" providerId="LiveId" clId="{6EC4B758-B45F-42C0-A207-A6CC0CF2CC0F}" dt="2020-06-19T00:18:01.635" v="116" actId="1076"/>
          <ac:picMkLst>
            <pc:docMk/>
            <pc:sldMk cId="1216557380" sldId="310"/>
            <ac:picMk id="1028" creationId="{D76B89FC-867A-4147-BA71-9560870E80C8}"/>
          </ac:picMkLst>
        </pc:picChg>
        <pc:picChg chg="add mod">
          <ac:chgData name="Fernando C Correa" userId="a08d7f3c16d54179" providerId="LiveId" clId="{6EC4B758-B45F-42C0-A207-A6CC0CF2CC0F}" dt="2020-06-19T00:17:48.852" v="113" actId="1076"/>
          <ac:picMkLst>
            <pc:docMk/>
            <pc:sldMk cId="1216557380" sldId="310"/>
            <ac:picMk id="1030" creationId="{1D444095-F87C-4CAA-AEB0-70F655079581}"/>
          </ac:picMkLst>
        </pc:picChg>
        <pc:picChg chg="add del mod">
          <ac:chgData name="Fernando C Correa" userId="a08d7f3c16d54179" providerId="LiveId" clId="{6EC4B758-B45F-42C0-A207-A6CC0CF2CC0F}" dt="2020-06-19T00:04:42.394" v="35" actId="478"/>
          <ac:picMkLst>
            <pc:docMk/>
            <pc:sldMk cId="1216557380" sldId="310"/>
            <ac:picMk id="1032" creationId="{DC985500-6753-4439-BD58-630E0B60A8D5}"/>
          </ac:picMkLst>
        </pc:picChg>
        <pc:picChg chg="add del mod">
          <ac:chgData name="Fernando C Correa" userId="a08d7f3c16d54179" providerId="LiveId" clId="{6EC4B758-B45F-42C0-A207-A6CC0CF2CC0F}" dt="2020-06-19T00:12:40.871" v="38" actId="478"/>
          <ac:picMkLst>
            <pc:docMk/>
            <pc:sldMk cId="1216557380" sldId="310"/>
            <ac:picMk id="1034" creationId="{F4FBE164-AFE1-4910-B468-1BEFB859B3E4}"/>
          </ac:picMkLst>
        </pc:picChg>
        <pc:picChg chg="add mod">
          <ac:chgData name="Fernando C Correa" userId="a08d7f3c16d54179" providerId="LiveId" clId="{6EC4B758-B45F-42C0-A207-A6CC0CF2CC0F}" dt="2020-06-19T00:18:04.970" v="117" actId="1076"/>
          <ac:picMkLst>
            <pc:docMk/>
            <pc:sldMk cId="1216557380" sldId="310"/>
            <ac:picMk id="1036" creationId="{4CB63698-D978-4CD6-8FD1-C022074D72D7}"/>
          </ac:picMkLst>
        </pc:picChg>
        <pc:picChg chg="add mod">
          <ac:chgData name="Fernando C Correa" userId="a08d7f3c16d54179" providerId="LiveId" clId="{6EC4B758-B45F-42C0-A207-A6CC0CF2CC0F}" dt="2020-06-19T00:18:07.101" v="118" actId="1076"/>
          <ac:picMkLst>
            <pc:docMk/>
            <pc:sldMk cId="1216557380" sldId="310"/>
            <ac:picMk id="1038" creationId="{1070BA75-767B-4C56-BCD0-3A6C324EE9BC}"/>
          </ac:picMkLst>
        </pc:picChg>
        <pc:picChg chg="add mod">
          <ac:chgData name="Fernando C Correa" userId="a08d7f3c16d54179" providerId="LiveId" clId="{6EC4B758-B45F-42C0-A207-A6CC0CF2CC0F}" dt="2020-06-19T00:18:11.926" v="119" actId="1076"/>
          <ac:picMkLst>
            <pc:docMk/>
            <pc:sldMk cId="1216557380" sldId="310"/>
            <ac:picMk id="1040" creationId="{3E94C683-13A5-473D-84E5-0EC77570D1A9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2" creationId="{F976BB1D-A18D-4721-B4A5-05E33E45C8BE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4" creationId="{28885620-9074-4DE9-A28C-FC338FFEDBCF}"/>
          </ac:picMkLst>
        </pc:picChg>
        <pc:picChg chg="add mod">
          <ac:chgData name="Fernando C Correa" userId="a08d7f3c16d54179" providerId="LiveId" clId="{6EC4B758-B45F-42C0-A207-A6CC0CF2CC0F}" dt="2020-06-19T00:17:58.209" v="115" actId="1076"/>
          <ac:picMkLst>
            <pc:docMk/>
            <pc:sldMk cId="1216557380" sldId="310"/>
            <ac:picMk id="1048" creationId="{02423DA5-E5A7-4204-9F15-B1C2DA32315D}"/>
          </ac:picMkLst>
        </pc:picChg>
        <pc:picChg chg="add mod">
          <ac:chgData name="Fernando C Correa" userId="a08d7f3c16d54179" providerId="LiveId" clId="{6EC4B758-B45F-42C0-A207-A6CC0CF2CC0F}" dt="2020-06-19T00:19:14.925" v="124" actId="1076"/>
          <ac:picMkLst>
            <pc:docMk/>
            <pc:sldMk cId="1216557380" sldId="310"/>
            <ac:picMk id="1050" creationId="{3436FD7C-0729-4A23-ABA2-8DE8F6568403}"/>
          </ac:picMkLst>
        </pc:picChg>
        <pc:picChg chg="add mod">
          <ac:chgData name="Fernando C Correa" userId="a08d7f3c16d54179" providerId="LiveId" clId="{6EC4B758-B45F-42C0-A207-A6CC0CF2CC0F}" dt="2020-06-19T00:17:54.236" v="114" actId="1076"/>
          <ac:picMkLst>
            <pc:docMk/>
            <pc:sldMk cId="1216557380" sldId="310"/>
            <ac:picMk id="1052" creationId="{393BA934-075A-4034-B5AE-B620E367AEA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575175"/>
            <a:ext cx="12007273" cy="28218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8AA170-19B8-4A63-90A8-909245589B0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FD17E-2A3E-4994-BB19-C36F5C73DAF1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DF4B4-465C-4836-823C-8ACF07B4A04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C95CF2-0E96-45FD-84F0-F8B4B80A1B9D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6CEF92-A27F-46D5-A699-D11C071CE94C}"/>
              </a:ext>
            </a:extLst>
          </p:cNvPr>
          <p:cNvSpPr txBox="1"/>
          <p:nvPr/>
        </p:nvSpPr>
        <p:spPr>
          <a:xfrm>
            <a:off x="7709972" y="1301938"/>
            <a:ext cx="215472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079E717-9756-4A5D-9DAC-F0B2C45B7484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Uma imagem contendo televisão, tela, monitor, assistindo&#10;&#10;Descrição gerada automaticamente">
            <a:extLst>
              <a:ext uri="{FF2B5EF4-FFF2-40B4-BE49-F238E27FC236}">
                <a16:creationId xmlns:a16="http://schemas.microsoft.com/office/drawing/2014/main" id="{21FC4F3E-E211-47D7-8ACC-E0A2CA15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253036"/>
            <a:ext cx="8656320" cy="39382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 x Pandemia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6" name="Picture 2" descr="Entenda o perigo da covid-19 se comparada a outras doenças | Poder360">
            <a:extLst>
              <a:ext uri="{FF2B5EF4-FFF2-40B4-BE49-F238E27FC236}">
                <a16:creationId xmlns:a16="http://schemas.microsoft.com/office/drawing/2014/main" id="{1356F577-AD0C-4D62-AF08-6365B66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7" y="3153302"/>
            <a:ext cx="1851109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18" y="762324"/>
            <a:ext cx="4910585" cy="57199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18B3F3-69A1-4565-9EAF-104558DDDC7F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4594CB-68F1-49C6-9921-056A0B010C8E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17" name="Imagem 1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8DAA0A6-4CA7-4D6E-B5EA-8E5E5D8D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62" y="1691786"/>
            <a:ext cx="8692699" cy="36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1554513-C358-446F-ABDC-9AC81E9B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1" y="1138990"/>
            <a:ext cx="6505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0EB70A9-CA61-4D0B-9BF3-2C20CA89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97" y="782644"/>
            <a:ext cx="6287194" cy="58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BC3115-E732-4ECB-969D-3C5D1EF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73" y="1476069"/>
            <a:ext cx="6867525" cy="49625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AE165D-3AF6-4FCE-B520-4EEFC17CCA76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B23B1-1021-49FF-AFA3-419F50FF7B6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11084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4" y="2407866"/>
            <a:ext cx="7421785" cy="2701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B61B70-686C-4452-8B44-A25D894711B0}"/>
              </a:ext>
            </a:extLst>
          </p:cNvPr>
          <p:cNvSpPr txBox="1"/>
          <p:nvPr/>
        </p:nvSpPr>
        <p:spPr>
          <a:xfrm>
            <a:off x="472021" y="394462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Planilha de Testes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2C1FF2-278B-4340-9D9F-C78F6E5CF15B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84021-D7FD-4490-8DBE-80F9AF9A814D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B9C317-0489-467D-AFF5-5A6026DDF8C0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D3AE1-4492-47FE-B780-B74F5D1C0856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A46EF6-3532-4FFA-BE31-84EB0DB0094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23E5A8-6F84-4594-8BB9-57898F4F956C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2E18B1-BBBF-45A0-994C-3F38AD146859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019AD7-4970-43AB-9C11-F7BD91047774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CE83B2-ED4D-4145-A0B8-FA43DCFD9FFE}"/>
              </a:ext>
            </a:extLst>
          </p:cNvPr>
          <p:cNvSpPr txBox="1"/>
          <p:nvPr/>
        </p:nvSpPr>
        <p:spPr>
          <a:xfrm>
            <a:off x="496827" y="4519325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Arquivo de Exportação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A4E389-A66A-4606-888E-8E12D8DD919F}"/>
              </a:ext>
            </a:extLst>
          </p:cNvPr>
          <p:cNvGrpSpPr/>
          <p:nvPr/>
        </p:nvGrpSpPr>
        <p:grpSpPr>
          <a:xfrm>
            <a:off x="6254635" y="0"/>
            <a:ext cx="4029075" cy="6858002"/>
            <a:chOff x="6867524" y="-2"/>
            <a:chExt cx="4029075" cy="6858002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D54C705-47F9-4144-8360-13503B9A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53061" y="1414461"/>
              <a:ext cx="6858002" cy="4029075"/>
            </a:xfrm>
            <a:prstGeom prst="rect">
              <a:avLst/>
            </a:prstGeom>
          </p:spPr>
        </p:pic>
        <p:pic>
          <p:nvPicPr>
            <p:cNvPr id="23" name="Imagem 22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5A516734-AEA0-4764-B0B6-A4E4D46DF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144" y="225003"/>
              <a:ext cx="3248507" cy="1963902"/>
            </a:xfrm>
            <a:prstGeom prst="rect">
              <a:avLst/>
            </a:prstGeom>
          </p:spPr>
        </p:pic>
        <p:pic>
          <p:nvPicPr>
            <p:cNvPr id="24" name="Imagem 23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D36C2A91-41AB-42D7-B966-BD1F4368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144" y="2548488"/>
              <a:ext cx="3248507" cy="1761019"/>
            </a:xfrm>
            <a:prstGeom prst="rect">
              <a:avLst/>
            </a:prstGeom>
          </p:spPr>
        </p:pic>
        <p:pic>
          <p:nvPicPr>
            <p:cNvPr id="25" name="Imagem 24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92F571E-673D-4044-9922-F99EF299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0144" y="5044169"/>
              <a:ext cx="3248507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469380478"/>
              </p:ext>
            </p:extLst>
          </p:nvPr>
        </p:nvGraphicFramePr>
        <p:xfrm>
          <a:off x="21906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754290828"/>
              </p:ext>
            </p:extLst>
          </p:nvPr>
        </p:nvGraphicFramePr>
        <p:xfrm>
          <a:off x="520879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888402" y="1296074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  <p:pic>
        <p:nvPicPr>
          <p:cNvPr id="1028" name="Picture 4" descr="Visual Studio Code Vector Logo - Download Free SVG Icon ...">
            <a:extLst>
              <a:ext uri="{FF2B5EF4-FFF2-40B4-BE49-F238E27FC236}">
                <a16:creationId xmlns:a16="http://schemas.microsoft.com/office/drawing/2014/main" id="{D76B89FC-867A-4147-BA71-9560870E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85" y="4605448"/>
            <a:ext cx="1072370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llij idea Icons - Download 58 Free Intellij idea icons here">
            <a:extLst>
              <a:ext uri="{FF2B5EF4-FFF2-40B4-BE49-F238E27FC236}">
                <a16:creationId xmlns:a16="http://schemas.microsoft.com/office/drawing/2014/main" id="{1D444095-F87C-4CAA-AEB0-70F65507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605448"/>
            <a:ext cx="1168401" cy="1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17" y="2393088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4060883" y="238797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6657030" y="2387975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357" y="2414265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dding icon launcher for Postman Native App in Ubuntu">
            <a:extLst>
              <a:ext uri="{FF2B5EF4-FFF2-40B4-BE49-F238E27FC236}">
                <a16:creationId xmlns:a16="http://schemas.microsoft.com/office/drawing/2014/main" id="{393BA934-075A-4034-B5AE-B620E367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999" y="4605448"/>
            <a:ext cx="1104267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EDAC65E-5A44-4D6B-8FD8-DE7536913038}"/>
              </a:ext>
            </a:extLst>
          </p:cNvPr>
          <p:cNvSpPr/>
          <p:nvPr/>
        </p:nvSpPr>
        <p:spPr>
          <a:xfrm>
            <a:off x="2797869" y="1386044"/>
            <a:ext cx="16390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E7887945-5460-4B49-BFA8-1466756D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82" y="2104932"/>
            <a:ext cx="3726636" cy="37266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929AAFC-5FD1-4FBC-9997-0574514F2D6D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5" name="Imagem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EFFC1ED-EB5D-40C9-8C8D-2B87AAB8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7786"/>
          <a:stretch/>
        </p:blipFill>
        <p:spPr>
          <a:xfrm>
            <a:off x="732133" y="2231729"/>
            <a:ext cx="10727733" cy="29097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D2EBC17-698B-4BC0-839E-5442A0E6E9BB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09FB2D-4E94-48D6-A874-6DA2AE5A1A51}"/>
              </a:ext>
            </a:extLst>
          </p:cNvPr>
          <p:cNvSpPr txBox="1"/>
          <p:nvPr/>
        </p:nvSpPr>
        <p:spPr>
          <a:xfrm>
            <a:off x="3847413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ABFD444-1308-42F0-B888-45A1A45045DB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E43F49-6ED1-4CE3-B5B0-D29C8F780C70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5E7FF9-A331-4A8B-BA0F-81BB6DF0F86D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D746AB-1F96-4F3A-8333-7F5F79BCF21E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88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50" y="2084484"/>
            <a:ext cx="7753700" cy="438157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657144-AF5E-408F-9E61-BD940D345385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0664DE-319C-4C8E-B8DF-C970A34688B9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6319E44-84CF-41F9-8A19-12D147AA52B8}"/>
              </a:ext>
            </a:extLst>
          </p:cNvPr>
          <p:cNvSpPr txBox="1"/>
          <p:nvPr/>
        </p:nvSpPr>
        <p:spPr>
          <a:xfrm>
            <a:off x="5285150" y="1310816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B683343-351F-4A9A-A7FA-3CDF6D0F1804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A61C4D9-9EF7-4FA7-96B3-5189205073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51E72A-94AB-4D54-9578-8E482782613D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2437F9-163B-4909-8EB6-FF66395C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8" y="2388921"/>
            <a:ext cx="11291263" cy="326217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60C8166-18CD-4C69-AF27-80CD76588BF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3397BB8-2445-4308-B20F-E71B9D0C130D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FB502B-FCC1-4F3A-8757-216A944D8BB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07E6495-B930-4DD7-93E1-E74FF0F17F86}"/>
              </a:ext>
            </a:extLst>
          </p:cNvPr>
          <p:cNvSpPr txBox="1"/>
          <p:nvPr/>
        </p:nvSpPr>
        <p:spPr>
          <a:xfrm>
            <a:off x="6661200" y="1310816"/>
            <a:ext cx="89853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BPMN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A88C6C0-C770-43D9-A157-5771E6FCCF8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625C5E-DFD4-4BC4-B341-FB7024ED34A0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323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Artefatos</vt:lpstr>
      <vt:lpstr>Artefatos</vt:lpstr>
      <vt:lpstr>Artefatos</vt:lpstr>
      <vt:lpstr>Artefatos</vt:lpstr>
      <vt:lpstr>Artefatos</vt:lpstr>
      <vt:lpstr>Artefatos</vt:lpstr>
      <vt:lpstr>Artefatos</vt:lpstr>
      <vt:lpstr>Planejamento</vt:lpstr>
      <vt:lpstr>Planejamento x Pandemia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1</cp:revision>
  <dcterms:created xsi:type="dcterms:W3CDTF">2020-06-13T12:50:59Z</dcterms:created>
  <dcterms:modified xsi:type="dcterms:W3CDTF">2020-06-20T13:26:31Z</dcterms:modified>
</cp:coreProperties>
</file>