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8" r:id="rId4"/>
    <p:sldId id="267" r:id="rId5"/>
    <p:sldId id="264" r:id="rId6"/>
    <p:sldId id="266" r:id="rId7"/>
    <p:sldId id="257" r:id="rId8"/>
    <p:sldId id="269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sv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#5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INJUSTO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A8A06F-D5B2-4EC2-AC48-7441B7F1BFAD}" type="doc">
      <dgm:prSet loTypeId="urn:microsoft.com/office/officeart/2018/5/layout/IconCircleLabelList" loCatId="icon" qsTypeId="urn:microsoft.com/office/officeart/2005/8/quickstyle/simple1#6" qsCatId="simple" csTypeId="urn:microsoft.com/office/officeart/2018/5/colors/Iconchunking_neutralicon_colorful1#5" csCatId="colorful" phldr="1"/>
      <dgm:spPr/>
      <dgm:t>
        <a:bodyPr/>
        <a:lstStyle/>
        <a:p>
          <a:endParaRPr lang="en-US"/>
        </a:p>
      </dgm:t>
    </dgm:pt>
    <dgm:pt modelId="{05EB82BF-C2D7-4A45-A81C-93BE2D2D6E74}">
      <dgm:prSet/>
      <dgm:spPr/>
      <dgm:t>
        <a:bodyPr/>
        <a:lstStyle/>
        <a:p>
          <a:r>
            <a:rPr lang="pt-BR"/>
            <a:t>Melhorar a experiência do jogador</a:t>
          </a:r>
          <a:endParaRPr lang="en-US"/>
        </a:p>
      </dgm:t>
    </dgm:pt>
    <dgm:pt modelId="{801A90B8-77FF-4EA1-B7B6-0EF45EB4DBC9}" type="parTrans" cxnId="{3F59E841-F107-449D-B921-93BEDA6311D6}">
      <dgm:prSet/>
      <dgm:spPr/>
      <dgm:t>
        <a:bodyPr/>
        <a:lstStyle/>
        <a:p>
          <a:endParaRPr lang="en-US"/>
        </a:p>
      </dgm:t>
    </dgm:pt>
    <dgm:pt modelId="{A837573D-A8B0-4313-86B5-96D364DE8845}" type="sibTrans" cxnId="{3F59E841-F107-449D-B921-93BEDA6311D6}">
      <dgm:prSet/>
      <dgm:spPr/>
      <dgm:t>
        <a:bodyPr/>
        <a:lstStyle/>
        <a:p>
          <a:endParaRPr lang="en-US"/>
        </a:p>
      </dgm:t>
    </dgm:pt>
    <dgm:pt modelId="{4DEDBF3A-7E3D-4958-AEB7-205EDCE7CF96}">
      <dgm:prSet/>
      <dgm:spPr/>
      <dgm:t>
        <a:bodyPr/>
        <a:lstStyle/>
        <a:p>
          <a:r>
            <a:rPr lang="pt-BR"/>
            <a:t>Facilitar a criação de times</a:t>
          </a:r>
          <a:endParaRPr lang="en-US"/>
        </a:p>
      </dgm:t>
    </dgm:pt>
    <dgm:pt modelId="{EF7BD531-B81F-4B23-9397-9063B4283B37}" type="parTrans" cxnId="{19EC575D-20BF-4838-BB68-8667BCF050FF}">
      <dgm:prSet/>
      <dgm:spPr/>
      <dgm:t>
        <a:bodyPr/>
        <a:lstStyle/>
        <a:p>
          <a:endParaRPr lang="en-US"/>
        </a:p>
      </dgm:t>
    </dgm:pt>
    <dgm:pt modelId="{D77DA416-4E03-4821-A3F6-2A4561439AD1}" type="sibTrans" cxnId="{19EC575D-20BF-4838-BB68-8667BCF050FF}">
      <dgm:prSet/>
      <dgm:spPr/>
      <dgm:t>
        <a:bodyPr/>
        <a:lstStyle/>
        <a:p>
          <a:endParaRPr lang="en-US"/>
        </a:p>
      </dgm:t>
    </dgm:pt>
    <dgm:pt modelId="{9EC4576A-304F-427E-8B2A-648BA23F9076}">
      <dgm:prSet/>
      <dgm:spPr/>
      <dgm:t>
        <a:bodyPr/>
        <a:lstStyle/>
        <a:p>
          <a:r>
            <a:rPr lang="pt-BR"/>
            <a:t>Rapidez na procura de jogadores</a:t>
          </a:r>
          <a:endParaRPr lang="en-US"/>
        </a:p>
      </dgm:t>
    </dgm:pt>
    <dgm:pt modelId="{AE539A5D-CBEF-487B-8CCD-7FD64A0A71F7}" type="parTrans" cxnId="{0C43460F-8381-40FC-B7DB-1B093D8155A5}">
      <dgm:prSet/>
      <dgm:spPr/>
      <dgm:t>
        <a:bodyPr/>
        <a:lstStyle/>
        <a:p>
          <a:endParaRPr lang="en-US"/>
        </a:p>
      </dgm:t>
    </dgm:pt>
    <dgm:pt modelId="{8BBE21ED-0009-4536-A79E-5C1F4735C33A}" type="sibTrans" cxnId="{0C43460F-8381-40FC-B7DB-1B093D8155A5}">
      <dgm:prSet/>
      <dgm:spPr/>
      <dgm:t>
        <a:bodyPr/>
        <a:lstStyle/>
        <a:p>
          <a:endParaRPr lang="en-US"/>
        </a:p>
      </dgm:t>
    </dgm:pt>
    <dgm:pt modelId="{34EE55A2-4FBB-4E59-90BE-7520FAE172BE}">
      <dgm:prSet/>
      <dgm:spPr/>
      <dgm:t>
        <a:bodyPr/>
        <a:lstStyle/>
        <a:p>
          <a:r>
            <a:rPr lang="pt-BR"/>
            <a:t>Agregar valor e cooperar para o crescimento deste mercado</a:t>
          </a:r>
          <a:endParaRPr lang="en-US"/>
        </a:p>
      </dgm:t>
    </dgm:pt>
    <dgm:pt modelId="{9CD62E13-14B2-4B05-8D17-0DB37DBA8AE0}" type="parTrans" cxnId="{ADEA4D6E-B504-4D1B-A152-22D75B87F758}">
      <dgm:prSet/>
      <dgm:spPr/>
      <dgm:t>
        <a:bodyPr/>
        <a:lstStyle/>
        <a:p>
          <a:endParaRPr lang="en-US"/>
        </a:p>
      </dgm:t>
    </dgm:pt>
    <dgm:pt modelId="{F9BB371D-FCDF-445A-86CA-A493755330D4}" type="sibTrans" cxnId="{ADEA4D6E-B504-4D1B-A152-22D75B87F758}">
      <dgm:prSet/>
      <dgm:spPr/>
      <dgm:t>
        <a:bodyPr/>
        <a:lstStyle/>
        <a:p>
          <a:endParaRPr lang="en-US"/>
        </a:p>
      </dgm:t>
    </dgm:pt>
    <dgm:pt modelId="{65447454-1DC0-426E-996C-D3E246E62265}" type="pres">
      <dgm:prSet presAssocID="{81A8A06F-D5B2-4EC2-AC48-7441B7F1BFAD}" presName="root" presStyleCnt="0">
        <dgm:presLayoutVars>
          <dgm:dir/>
          <dgm:resizeHandles val="exact"/>
        </dgm:presLayoutVars>
      </dgm:prSet>
      <dgm:spPr/>
    </dgm:pt>
    <dgm:pt modelId="{3BBC6EF6-FDD7-4CD3-B13E-79478A5D06D2}" type="pres">
      <dgm:prSet presAssocID="{05EB82BF-C2D7-4A45-A81C-93BE2D2D6E74}" presName="compNode" presStyleCnt="0"/>
      <dgm:spPr/>
    </dgm:pt>
    <dgm:pt modelId="{83F6EEBF-699B-48F1-870C-D13F54CA8E15}" type="pres">
      <dgm:prSet presAssocID="{05EB82BF-C2D7-4A45-A81C-93BE2D2D6E74}" presName="iconBgRect" presStyleLbl="bgShp" presStyleIdx="0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5FDDDD2A-A2A2-4C6B-97D0-B3EEA209C1EC}" type="pres">
      <dgm:prSet presAssocID="{05EB82BF-C2D7-4A45-A81C-93BE2D2D6E7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2EFC80D-312B-47D7-951B-FCD84CBE30D4}" type="pres">
      <dgm:prSet presAssocID="{05EB82BF-C2D7-4A45-A81C-93BE2D2D6E74}" presName="spaceRect" presStyleCnt="0"/>
      <dgm:spPr/>
    </dgm:pt>
    <dgm:pt modelId="{A5D710B1-9622-445C-A3C4-9FE1E18D3752}" type="pres">
      <dgm:prSet presAssocID="{05EB82BF-C2D7-4A45-A81C-93BE2D2D6E74}" presName="textRect" presStyleLbl="revTx" presStyleIdx="0" presStyleCnt="4">
        <dgm:presLayoutVars>
          <dgm:chMax val="1"/>
          <dgm:chPref val="1"/>
        </dgm:presLayoutVars>
      </dgm:prSet>
      <dgm:spPr/>
    </dgm:pt>
    <dgm:pt modelId="{F434E352-C37D-4F59-85B6-0F2A91EEFC12}" type="pres">
      <dgm:prSet presAssocID="{A837573D-A8B0-4313-86B5-96D364DE8845}" presName="sibTrans" presStyleCnt="0"/>
      <dgm:spPr/>
    </dgm:pt>
    <dgm:pt modelId="{562DDA11-A708-4458-B618-9063B4476477}" type="pres">
      <dgm:prSet presAssocID="{4DEDBF3A-7E3D-4958-AEB7-205EDCE7CF96}" presName="compNode" presStyleCnt="0"/>
      <dgm:spPr/>
    </dgm:pt>
    <dgm:pt modelId="{EB26C59F-449F-4AC3-974F-CDDB6258C178}" type="pres">
      <dgm:prSet presAssocID="{4DEDBF3A-7E3D-4958-AEB7-205EDCE7CF96}" presName="iconBgRect" presStyleLbl="bgShp" presStyleIdx="1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3BF4E15-1E82-4FC7-9B1C-95CD2F05AC76}" type="pres">
      <dgm:prSet presAssocID="{4DEDBF3A-7E3D-4958-AEB7-205EDCE7CF96}" presName="icon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12B7CF0-90E1-4466-AF12-F167B95D7A54}" type="pres">
      <dgm:prSet presAssocID="{4DEDBF3A-7E3D-4958-AEB7-205EDCE7CF96}" presName="spaceRect" presStyleCnt="0"/>
      <dgm:spPr/>
    </dgm:pt>
    <dgm:pt modelId="{A91FA230-08D3-4341-BACC-B96B0E88FA22}" type="pres">
      <dgm:prSet presAssocID="{4DEDBF3A-7E3D-4958-AEB7-205EDCE7CF96}" presName="textRect" presStyleLbl="revTx" presStyleIdx="1" presStyleCnt="4">
        <dgm:presLayoutVars>
          <dgm:chMax val="1"/>
          <dgm:chPref val="1"/>
        </dgm:presLayoutVars>
      </dgm:prSet>
      <dgm:spPr/>
    </dgm:pt>
    <dgm:pt modelId="{39AE65B5-8F72-430A-B9F5-B6F8DBEDE2E3}" type="pres">
      <dgm:prSet presAssocID="{D77DA416-4E03-4821-A3F6-2A4561439AD1}" presName="sibTrans" presStyleCnt="0"/>
      <dgm:spPr/>
    </dgm:pt>
    <dgm:pt modelId="{FC68FA89-9945-4A40-B792-C43E695B5B5E}" type="pres">
      <dgm:prSet presAssocID="{9EC4576A-304F-427E-8B2A-648BA23F9076}" presName="compNode" presStyleCnt="0"/>
      <dgm:spPr/>
    </dgm:pt>
    <dgm:pt modelId="{15F7ED94-2072-4406-8387-07C6015BA543}" type="pres">
      <dgm:prSet presAssocID="{9EC4576A-304F-427E-8B2A-648BA23F9076}" presName="iconBgRect" presStyleLbl="bgShp" presStyleIdx="2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BC158DD-B815-437F-9B5B-4559CAF37AE8}" type="pres">
      <dgm:prSet presAssocID="{9EC4576A-304F-427E-8B2A-648BA23F9076}" presName="iconRect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9ED336-3EC4-42A4-A89A-CCB0EFD7FE8C}" type="pres">
      <dgm:prSet presAssocID="{9EC4576A-304F-427E-8B2A-648BA23F9076}" presName="spaceRect" presStyleCnt="0"/>
      <dgm:spPr/>
    </dgm:pt>
    <dgm:pt modelId="{A4285BF0-B6F9-472A-A6C9-139DF1457213}" type="pres">
      <dgm:prSet presAssocID="{9EC4576A-304F-427E-8B2A-648BA23F9076}" presName="textRect" presStyleLbl="revTx" presStyleIdx="2" presStyleCnt="4">
        <dgm:presLayoutVars>
          <dgm:chMax val="1"/>
          <dgm:chPref val="1"/>
        </dgm:presLayoutVars>
      </dgm:prSet>
      <dgm:spPr/>
    </dgm:pt>
    <dgm:pt modelId="{17EEE98A-9990-41C5-BA83-D63B81803CB2}" type="pres">
      <dgm:prSet presAssocID="{8BBE21ED-0009-4536-A79E-5C1F4735C33A}" presName="sibTrans" presStyleCnt="0"/>
      <dgm:spPr/>
    </dgm:pt>
    <dgm:pt modelId="{A9942C0F-8259-462C-B36D-B379A1336FBB}" type="pres">
      <dgm:prSet presAssocID="{34EE55A2-4FBB-4E59-90BE-7520FAE172BE}" presName="compNode" presStyleCnt="0"/>
      <dgm:spPr/>
    </dgm:pt>
    <dgm:pt modelId="{841A832B-A1CA-4C76-B5A3-EC694710C856}" type="pres">
      <dgm:prSet presAssocID="{34EE55A2-4FBB-4E59-90BE-7520FAE172BE}" presName="iconBgRect" presStyleLbl="bgShp" presStyleIdx="3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A19D3326-EB56-4641-AE77-D561698A4F3B}" type="pres">
      <dgm:prSet presAssocID="{34EE55A2-4FBB-4E59-90BE-7520FAE172BE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</dgm:pt>
    <dgm:pt modelId="{FDEBEF9B-0380-43DB-BFB9-0B2311081831}" type="pres">
      <dgm:prSet presAssocID="{34EE55A2-4FBB-4E59-90BE-7520FAE172BE}" presName="spaceRect" presStyleCnt="0"/>
      <dgm:spPr/>
    </dgm:pt>
    <dgm:pt modelId="{938CBAC6-DAF0-402E-A999-C49D808ABFFB}" type="pres">
      <dgm:prSet presAssocID="{34EE55A2-4FBB-4E59-90BE-7520FAE172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43460F-8381-40FC-B7DB-1B093D8155A5}" srcId="{81A8A06F-D5B2-4EC2-AC48-7441B7F1BFAD}" destId="{9EC4576A-304F-427E-8B2A-648BA23F9076}" srcOrd="2" destOrd="0" parTransId="{AE539A5D-CBEF-487B-8CCD-7FD64A0A71F7}" sibTransId="{8BBE21ED-0009-4536-A79E-5C1F4735C33A}"/>
    <dgm:cxn modelId="{48FF0C13-B103-4FE0-81BA-47309126EE76}" type="presOf" srcId="{9EC4576A-304F-427E-8B2A-648BA23F9076}" destId="{A4285BF0-B6F9-472A-A6C9-139DF1457213}" srcOrd="0" destOrd="0" presId="urn:microsoft.com/office/officeart/2018/5/layout/IconCircleLabelList"/>
    <dgm:cxn modelId="{19EC575D-20BF-4838-BB68-8667BCF050FF}" srcId="{81A8A06F-D5B2-4EC2-AC48-7441B7F1BFAD}" destId="{4DEDBF3A-7E3D-4958-AEB7-205EDCE7CF96}" srcOrd="1" destOrd="0" parTransId="{EF7BD531-B81F-4B23-9397-9063B4283B37}" sibTransId="{D77DA416-4E03-4821-A3F6-2A4561439AD1}"/>
    <dgm:cxn modelId="{3F59E841-F107-449D-B921-93BEDA6311D6}" srcId="{81A8A06F-D5B2-4EC2-AC48-7441B7F1BFAD}" destId="{05EB82BF-C2D7-4A45-A81C-93BE2D2D6E74}" srcOrd="0" destOrd="0" parTransId="{801A90B8-77FF-4EA1-B7B6-0EF45EB4DBC9}" sibTransId="{A837573D-A8B0-4313-86B5-96D364DE8845}"/>
    <dgm:cxn modelId="{A466604E-81B0-45FA-94EB-9E881B102018}" type="presOf" srcId="{34EE55A2-4FBB-4E59-90BE-7520FAE172BE}" destId="{938CBAC6-DAF0-402E-A999-C49D808ABFFB}" srcOrd="0" destOrd="0" presId="urn:microsoft.com/office/officeart/2018/5/layout/IconCircleLabelList"/>
    <dgm:cxn modelId="{ADEA4D6E-B504-4D1B-A152-22D75B87F758}" srcId="{81A8A06F-D5B2-4EC2-AC48-7441B7F1BFAD}" destId="{34EE55A2-4FBB-4E59-90BE-7520FAE172BE}" srcOrd="3" destOrd="0" parTransId="{9CD62E13-14B2-4B05-8D17-0DB37DBA8AE0}" sibTransId="{F9BB371D-FCDF-445A-86CA-A493755330D4}"/>
    <dgm:cxn modelId="{FF192F73-7B86-4367-A7CE-3B9ACF10EEA3}" type="presOf" srcId="{05EB82BF-C2D7-4A45-A81C-93BE2D2D6E74}" destId="{A5D710B1-9622-445C-A3C4-9FE1E18D3752}" srcOrd="0" destOrd="0" presId="urn:microsoft.com/office/officeart/2018/5/layout/IconCircleLabelList"/>
    <dgm:cxn modelId="{491D01A0-0A78-4891-B52F-5ECBC5696692}" type="presOf" srcId="{81A8A06F-D5B2-4EC2-AC48-7441B7F1BFAD}" destId="{65447454-1DC0-426E-996C-D3E246E62265}" srcOrd="0" destOrd="0" presId="urn:microsoft.com/office/officeart/2018/5/layout/IconCircleLabelList"/>
    <dgm:cxn modelId="{AA1F0DB7-C299-478E-BAE1-55C77D95B112}" type="presOf" srcId="{4DEDBF3A-7E3D-4958-AEB7-205EDCE7CF96}" destId="{A91FA230-08D3-4341-BACC-B96B0E88FA22}" srcOrd="0" destOrd="0" presId="urn:microsoft.com/office/officeart/2018/5/layout/IconCircleLabelList"/>
    <dgm:cxn modelId="{E59FF0F5-92D3-4E7C-A640-09E9A4B3916A}" type="presParOf" srcId="{65447454-1DC0-426E-996C-D3E246E62265}" destId="{3BBC6EF6-FDD7-4CD3-B13E-79478A5D06D2}" srcOrd="0" destOrd="0" presId="urn:microsoft.com/office/officeart/2018/5/layout/IconCircleLabelList"/>
    <dgm:cxn modelId="{9221FEDA-81D4-4BF4-91D8-7FC00DBF8DC9}" type="presParOf" srcId="{3BBC6EF6-FDD7-4CD3-B13E-79478A5D06D2}" destId="{83F6EEBF-699B-48F1-870C-D13F54CA8E15}" srcOrd="0" destOrd="0" presId="urn:microsoft.com/office/officeart/2018/5/layout/IconCircleLabelList"/>
    <dgm:cxn modelId="{18871273-4289-4885-9A22-36F830983CA3}" type="presParOf" srcId="{3BBC6EF6-FDD7-4CD3-B13E-79478A5D06D2}" destId="{5FDDDD2A-A2A2-4C6B-97D0-B3EEA209C1EC}" srcOrd="1" destOrd="0" presId="urn:microsoft.com/office/officeart/2018/5/layout/IconCircleLabelList"/>
    <dgm:cxn modelId="{079A38A8-6C70-4C10-9E7B-01B6A7E2DA38}" type="presParOf" srcId="{3BBC6EF6-FDD7-4CD3-B13E-79478A5D06D2}" destId="{52EFC80D-312B-47D7-951B-FCD84CBE30D4}" srcOrd="2" destOrd="0" presId="urn:microsoft.com/office/officeart/2018/5/layout/IconCircleLabelList"/>
    <dgm:cxn modelId="{521F3EA4-74DE-4143-A564-346E9F0D099D}" type="presParOf" srcId="{3BBC6EF6-FDD7-4CD3-B13E-79478A5D06D2}" destId="{A5D710B1-9622-445C-A3C4-9FE1E18D3752}" srcOrd="3" destOrd="0" presId="urn:microsoft.com/office/officeart/2018/5/layout/IconCircleLabelList"/>
    <dgm:cxn modelId="{14467ADA-6410-412F-AEB0-062ED98908F9}" type="presParOf" srcId="{65447454-1DC0-426E-996C-D3E246E62265}" destId="{F434E352-C37D-4F59-85B6-0F2A91EEFC12}" srcOrd="1" destOrd="0" presId="urn:microsoft.com/office/officeart/2018/5/layout/IconCircleLabelList"/>
    <dgm:cxn modelId="{0EC48CCE-F270-45E9-AFBD-7A7870696912}" type="presParOf" srcId="{65447454-1DC0-426E-996C-D3E246E62265}" destId="{562DDA11-A708-4458-B618-9063B4476477}" srcOrd="2" destOrd="0" presId="urn:microsoft.com/office/officeart/2018/5/layout/IconCircleLabelList"/>
    <dgm:cxn modelId="{A76C3DED-E3E3-4D03-A2AD-756373641E66}" type="presParOf" srcId="{562DDA11-A708-4458-B618-9063B4476477}" destId="{EB26C59F-449F-4AC3-974F-CDDB6258C178}" srcOrd="0" destOrd="0" presId="urn:microsoft.com/office/officeart/2018/5/layout/IconCircleLabelList"/>
    <dgm:cxn modelId="{F9B7AEC9-27C8-4077-9237-7D2D117224B3}" type="presParOf" srcId="{562DDA11-A708-4458-B618-9063B4476477}" destId="{13BF4E15-1E82-4FC7-9B1C-95CD2F05AC76}" srcOrd="1" destOrd="0" presId="urn:microsoft.com/office/officeart/2018/5/layout/IconCircleLabelList"/>
    <dgm:cxn modelId="{82B37385-90C9-4545-90BA-0ADBD9847F29}" type="presParOf" srcId="{562DDA11-A708-4458-B618-9063B4476477}" destId="{B12B7CF0-90E1-4466-AF12-F167B95D7A54}" srcOrd="2" destOrd="0" presId="urn:microsoft.com/office/officeart/2018/5/layout/IconCircleLabelList"/>
    <dgm:cxn modelId="{E8EBD2F0-858E-471F-88EF-A622CB742C15}" type="presParOf" srcId="{562DDA11-A708-4458-B618-9063B4476477}" destId="{A91FA230-08D3-4341-BACC-B96B0E88FA22}" srcOrd="3" destOrd="0" presId="urn:microsoft.com/office/officeart/2018/5/layout/IconCircleLabelList"/>
    <dgm:cxn modelId="{37F0063F-3A26-4612-9918-2E1B5EDEDCB0}" type="presParOf" srcId="{65447454-1DC0-426E-996C-D3E246E62265}" destId="{39AE65B5-8F72-430A-B9F5-B6F8DBEDE2E3}" srcOrd="3" destOrd="0" presId="urn:microsoft.com/office/officeart/2018/5/layout/IconCircleLabelList"/>
    <dgm:cxn modelId="{DBF6B5E3-CDB0-4019-B7A5-83297F64BD24}" type="presParOf" srcId="{65447454-1DC0-426E-996C-D3E246E62265}" destId="{FC68FA89-9945-4A40-B792-C43E695B5B5E}" srcOrd="4" destOrd="0" presId="urn:microsoft.com/office/officeart/2018/5/layout/IconCircleLabelList"/>
    <dgm:cxn modelId="{D60F856A-2219-4ED9-88C2-A1E0E1F061BB}" type="presParOf" srcId="{FC68FA89-9945-4A40-B792-C43E695B5B5E}" destId="{15F7ED94-2072-4406-8387-07C6015BA543}" srcOrd="0" destOrd="0" presId="urn:microsoft.com/office/officeart/2018/5/layout/IconCircleLabelList"/>
    <dgm:cxn modelId="{6ECB6A8E-FEDA-4612-94CD-41D5B65DF0B4}" type="presParOf" srcId="{FC68FA89-9945-4A40-B792-C43E695B5B5E}" destId="{1BC158DD-B815-437F-9B5B-4559CAF37AE8}" srcOrd="1" destOrd="0" presId="urn:microsoft.com/office/officeart/2018/5/layout/IconCircleLabelList"/>
    <dgm:cxn modelId="{C3013D0A-07F1-4D7F-9977-53B10680F93C}" type="presParOf" srcId="{FC68FA89-9945-4A40-B792-C43E695B5B5E}" destId="{099ED336-3EC4-42A4-A89A-CCB0EFD7FE8C}" srcOrd="2" destOrd="0" presId="urn:microsoft.com/office/officeart/2018/5/layout/IconCircleLabelList"/>
    <dgm:cxn modelId="{4F9FEB11-FC35-4006-BC5F-4713C9BF8005}" type="presParOf" srcId="{FC68FA89-9945-4A40-B792-C43E695B5B5E}" destId="{A4285BF0-B6F9-472A-A6C9-139DF1457213}" srcOrd="3" destOrd="0" presId="urn:microsoft.com/office/officeart/2018/5/layout/IconCircleLabelList"/>
    <dgm:cxn modelId="{1B1A0288-E463-45BC-AD5C-C60C8F08B322}" type="presParOf" srcId="{65447454-1DC0-426E-996C-D3E246E62265}" destId="{17EEE98A-9990-41C5-BA83-D63B81803CB2}" srcOrd="5" destOrd="0" presId="urn:microsoft.com/office/officeart/2018/5/layout/IconCircleLabelList"/>
    <dgm:cxn modelId="{79AF4CD8-72D2-443B-9B25-9638690EFAE1}" type="presParOf" srcId="{65447454-1DC0-426E-996C-D3E246E62265}" destId="{A9942C0F-8259-462C-B36D-B379A1336FBB}" srcOrd="6" destOrd="0" presId="urn:microsoft.com/office/officeart/2018/5/layout/IconCircleLabelList"/>
    <dgm:cxn modelId="{9A7602D6-5C3C-40B5-B7C6-F0D5D29EECCF}" type="presParOf" srcId="{A9942C0F-8259-462C-B36D-B379A1336FBB}" destId="{841A832B-A1CA-4C76-B5A3-EC694710C856}" srcOrd="0" destOrd="0" presId="urn:microsoft.com/office/officeart/2018/5/layout/IconCircleLabelList"/>
    <dgm:cxn modelId="{4B476E5A-AEC2-4A86-9C40-7BA6620A358B}" type="presParOf" srcId="{A9942C0F-8259-462C-B36D-B379A1336FBB}" destId="{A19D3326-EB56-4641-AE77-D561698A4F3B}" srcOrd="1" destOrd="0" presId="urn:microsoft.com/office/officeart/2018/5/layout/IconCircleLabelList"/>
    <dgm:cxn modelId="{ADB1366D-4562-4A76-A872-5EBDA0397753}" type="presParOf" srcId="{A9942C0F-8259-462C-B36D-B379A1336FBB}" destId="{FDEBEF9B-0380-43DB-BFB9-0B2311081831}" srcOrd="2" destOrd="0" presId="urn:microsoft.com/office/officeart/2018/5/layout/IconCircleLabelList"/>
    <dgm:cxn modelId="{928120F8-8480-4397-A268-97DC82A7E554}" type="presParOf" srcId="{A9942C0F-8259-462C-B36D-B379A1336FBB}" destId="{938CBAC6-DAF0-402E-A999-C49D808ABF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INJUSTO</a:t>
          </a:r>
        </a:p>
      </dsp:txBody>
      <dsp:txXfrm>
        <a:off x="1116987" y="1361325"/>
        <a:ext cx="2598532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6EEBF-699B-48F1-870C-D13F54CA8E15}">
      <dsp:nvSpPr>
        <dsp:cNvPr id="0" name=""/>
        <dsp:cNvSpPr/>
      </dsp:nvSpPr>
      <dsp:spPr>
        <a:xfrm>
          <a:off x="918493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5FDDDD2A-A2A2-4C6B-97D0-B3EEA209C1EC}">
      <dsp:nvSpPr>
        <dsp:cNvPr id="0" name=""/>
        <dsp:cNvSpPr/>
      </dsp:nvSpPr>
      <dsp:spPr>
        <a:xfrm>
          <a:off x="1187390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710B1-9622-445C-A3C4-9FE1E18D3752}">
      <dsp:nvSpPr>
        <dsp:cNvPr id="0" name=""/>
        <dsp:cNvSpPr/>
      </dsp:nvSpPr>
      <dsp:spPr>
        <a:xfrm>
          <a:off x="515148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Melhorar a experiência do jogador</a:t>
          </a:r>
          <a:endParaRPr lang="en-US" sz="1300" kern="1200"/>
        </a:p>
      </dsp:txBody>
      <dsp:txXfrm>
        <a:off x="515148" y="2266759"/>
        <a:ext cx="2068436" cy="720000"/>
      </dsp:txXfrm>
    </dsp:sp>
    <dsp:sp modelId="{EB26C59F-449F-4AC3-974F-CDDB6258C178}">
      <dsp:nvSpPr>
        <dsp:cNvPr id="0" name=""/>
        <dsp:cNvSpPr/>
      </dsp:nvSpPr>
      <dsp:spPr>
        <a:xfrm>
          <a:off x="3348906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3BF4E15-1E82-4FC7-9B1C-95CD2F05AC76}">
      <dsp:nvSpPr>
        <dsp:cNvPr id="0" name=""/>
        <dsp:cNvSpPr/>
      </dsp:nvSpPr>
      <dsp:spPr>
        <a:xfrm>
          <a:off x="3617803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FA230-08D3-4341-BACC-B96B0E88FA22}">
      <dsp:nvSpPr>
        <dsp:cNvPr id="0" name=""/>
        <dsp:cNvSpPr/>
      </dsp:nvSpPr>
      <dsp:spPr>
        <a:xfrm>
          <a:off x="2945561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Facilitar a criação de times</a:t>
          </a:r>
          <a:endParaRPr lang="en-US" sz="1300" kern="1200"/>
        </a:p>
      </dsp:txBody>
      <dsp:txXfrm>
        <a:off x="2945561" y="2266759"/>
        <a:ext cx="2068436" cy="720000"/>
      </dsp:txXfrm>
    </dsp:sp>
    <dsp:sp modelId="{15F7ED94-2072-4406-8387-07C6015BA543}">
      <dsp:nvSpPr>
        <dsp:cNvPr id="0" name=""/>
        <dsp:cNvSpPr/>
      </dsp:nvSpPr>
      <dsp:spPr>
        <a:xfrm>
          <a:off x="5779319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BC158DD-B815-437F-9B5B-4559CAF37AE8}">
      <dsp:nvSpPr>
        <dsp:cNvPr id="0" name=""/>
        <dsp:cNvSpPr/>
      </dsp:nvSpPr>
      <dsp:spPr>
        <a:xfrm>
          <a:off x="6048216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85BF0-B6F9-472A-A6C9-139DF1457213}">
      <dsp:nvSpPr>
        <dsp:cNvPr id="0" name=""/>
        <dsp:cNvSpPr/>
      </dsp:nvSpPr>
      <dsp:spPr>
        <a:xfrm>
          <a:off x="5375974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Rapidez na procura de jogadores</a:t>
          </a:r>
          <a:endParaRPr lang="en-US" sz="1300" kern="1200"/>
        </a:p>
      </dsp:txBody>
      <dsp:txXfrm>
        <a:off x="5375974" y="2266759"/>
        <a:ext cx="2068436" cy="720000"/>
      </dsp:txXfrm>
    </dsp:sp>
    <dsp:sp modelId="{841A832B-A1CA-4C76-B5A3-EC694710C856}">
      <dsp:nvSpPr>
        <dsp:cNvPr id="0" name=""/>
        <dsp:cNvSpPr/>
      </dsp:nvSpPr>
      <dsp:spPr>
        <a:xfrm>
          <a:off x="8209732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A19D3326-EB56-4641-AE77-D561698A4F3B}">
      <dsp:nvSpPr>
        <dsp:cNvPr id="0" name=""/>
        <dsp:cNvSpPr/>
      </dsp:nvSpPr>
      <dsp:spPr>
        <a:xfrm>
          <a:off x="8478629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CBAC6-DAF0-402E-A999-C49D808ABFFB}">
      <dsp:nvSpPr>
        <dsp:cNvPr id="0" name=""/>
        <dsp:cNvSpPr/>
      </dsp:nvSpPr>
      <dsp:spPr>
        <a:xfrm>
          <a:off x="7806387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Agregar valor e cooperar para o crescimento deste mercado</a:t>
          </a:r>
          <a:endParaRPr lang="en-US" sz="1300" kern="1200"/>
        </a:p>
      </dsp:txBody>
      <dsp:txXfrm>
        <a:off x="7806387" y="2266759"/>
        <a:ext cx="20684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D7F51-FFC9-4E54-82C8-6F7AA2835DE3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65B60-0507-4D7C-A90F-1C0D85B96CD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Hunter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44988"/>
            <a:ext cx="9144000" cy="1655762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pt-BR" dirty="0"/>
              <a:t>Fernando Correa – 01191089</a:t>
            </a:r>
          </a:p>
          <a:p>
            <a:pPr algn="r"/>
            <a:r>
              <a:rPr lang="pt-BR" dirty="0"/>
              <a:t>Gustavo Gonçalves – 01191</a:t>
            </a:r>
            <a:r>
              <a:rPr lang="pt-PT" altLang="pt-BR" dirty="0"/>
              <a:t>117</a:t>
            </a:r>
            <a:endParaRPr lang="pt-BR" dirty="0"/>
          </a:p>
          <a:p>
            <a:pPr algn="r"/>
            <a:r>
              <a:rPr lang="pt-BR" dirty="0"/>
              <a:t>Gustavo </a:t>
            </a:r>
            <a:r>
              <a:rPr lang="pt-BR" dirty="0" err="1"/>
              <a:t>Uesso</a:t>
            </a:r>
            <a:r>
              <a:rPr lang="pt-BR" dirty="0"/>
              <a:t> – 01191</a:t>
            </a:r>
            <a:r>
              <a:rPr lang="pt-PT" altLang="pt-BR" dirty="0"/>
              <a:t>012</a:t>
            </a:r>
            <a:endParaRPr lang="pt-BR" dirty="0"/>
          </a:p>
          <a:p>
            <a:pPr algn="r"/>
            <a:r>
              <a:rPr lang="pt-BR" dirty="0"/>
              <a:t>Henrique Souza – 01191043</a:t>
            </a:r>
          </a:p>
          <a:p>
            <a:pPr algn="r"/>
            <a:r>
              <a:rPr lang="pt-BR" dirty="0"/>
              <a:t>Henrique Matos – 01191125</a:t>
            </a:r>
          </a:p>
          <a:p>
            <a:pPr algn="r"/>
            <a:r>
              <a:rPr lang="pt-BR" dirty="0"/>
              <a:t>Oscar </a:t>
            </a:r>
            <a:r>
              <a:rPr lang="pt-BR" dirty="0" err="1"/>
              <a:t>Althausen</a:t>
            </a:r>
            <a:r>
              <a:rPr lang="pt-BR" dirty="0"/>
              <a:t> – 01191082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– Banco de Dados</a:t>
            </a:r>
          </a:p>
        </p:txBody>
      </p:sp>
      <p:pic>
        <p:nvPicPr>
          <p:cNvPr id="3" name="Picture 2" descr="Modelagem Lógic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527" y="1475890"/>
            <a:ext cx="5782945" cy="5149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</a:t>
            </a:r>
          </a:p>
        </p:txBody>
      </p:sp>
      <p:pic>
        <p:nvPicPr>
          <p:cNvPr id="7" name="Imagem 6" descr="Mapa colorido com texto preto sobre fundo branco&#10;&#10;Descrição gerada automa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37" y="1872374"/>
            <a:ext cx="8086725" cy="45487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Contexto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24" name="Espaço Reservado para Conteúdo 2"/>
          <p:cNvGraphicFramePr/>
          <p:nvPr/>
        </p:nvGraphicFramePr>
        <p:xfrm>
          <a:off x="-854018" y="2681919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5" name="Espaço Reservado para Conteúdo 2"/>
          <p:cNvGraphicFramePr/>
          <p:nvPr/>
        </p:nvGraphicFramePr>
        <p:xfrm>
          <a:off x="8345612" y="2681919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6" name="Espaço Reservado para Conteúdo 2"/>
          <p:cNvGraphicFramePr/>
          <p:nvPr/>
        </p:nvGraphicFramePr>
        <p:xfrm>
          <a:off x="5311322" y="2681919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7" name="Espaço Reservado para Conteúdo 2"/>
          <p:cNvGraphicFramePr/>
          <p:nvPr/>
        </p:nvGraphicFramePr>
        <p:xfrm>
          <a:off x="2180272" y="2681919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Graphic spid="25" grpId="0">
        <p:bldAsOne/>
      </p:bldGraphic>
      <p:bldGraphic spid="26" grpId="0">
        <p:bldAsOne/>
      </p:bldGraphic>
      <p:bldGraphic spid="2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Justificativa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/>
          <p:cNvGraphicFramePr/>
          <p:nvPr/>
        </p:nvGraphicFramePr>
        <p:xfrm>
          <a:off x="-13663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Espaço Reservado para Conteúdo 2"/>
          <p:cNvGraphicFramePr/>
          <p:nvPr/>
        </p:nvGraphicFramePr>
        <p:xfrm>
          <a:off x="825034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Espaço Reservado para Conteúdo 2"/>
          <p:cNvGraphicFramePr/>
          <p:nvPr/>
        </p:nvGraphicFramePr>
        <p:xfrm>
          <a:off x="1610805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Espaço Reservado para Conteúdo 2"/>
          <p:cNvGraphicFramePr/>
          <p:nvPr/>
        </p:nvGraphicFramePr>
        <p:xfrm>
          <a:off x="5033301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5" grpId="0">
        <p:bldAsOne/>
      </p:bldGraphic>
      <p:bldGraphic spid="16" grpId="0">
        <p:bldAsOne/>
      </p:bldGraphic>
      <p:bldGraphic spid="1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Objetivo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5" name="Espaço Reservado para Conteúdo 2"/>
          <p:cNvGraphicFramePr>
            <a:graphicFrameLocks noGrp="1"/>
          </p:cNvGraphicFramePr>
          <p:nvPr>
            <p:ph idx="1"/>
          </p:nvPr>
        </p:nvGraphicFramePr>
        <p:xfrm>
          <a:off x="901014" y="2356758"/>
          <a:ext cx="10389972" cy="3598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Proto-Persona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856" y="1690688"/>
            <a:ext cx="4586287" cy="45862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StoryBoard</a:t>
            </a:r>
            <a:endParaRPr lang="pt-BR" dirty="0"/>
          </a:p>
        </p:txBody>
      </p:sp>
      <p:grpSp>
        <p:nvGrpSpPr>
          <p:cNvPr id="54" name="Agrupar 53"/>
          <p:cNvGrpSpPr/>
          <p:nvPr/>
        </p:nvGrpSpPr>
        <p:grpSpPr>
          <a:xfrm>
            <a:off x="1190846" y="2451847"/>
            <a:ext cx="9810308" cy="2629641"/>
            <a:chOff x="733984" y="3429000"/>
            <a:chExt cx="9810308" cy="2629641"/>
          </a:xfrm>
        </p:grpSpPr>
        <p:sp>
          <p:nvSpPr>
            <p:cNvPr id="8" name="Retângulo 7"/>
            <p:cNvSpPr/>
            <p:nvPr/>
          </p:nvSpPr>
          <p:spPr>
            <a:xfrm>
              <a:off x="733984" y="3429000"/>
              <a:ext cx="9810308" cy="2629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 descr="Desenho de personagem de desenho animado&#10;&#10;Descrição gerada automaticament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984" y="3630072"/>
              <a:ext cx="733995" cy="733995"/>
            </a:xfrm>
            <a:prstGeom prst="rect">
              <a:avLst/>
            </a:prstGeom>
          </p:spPr>
        </p:pic>
        <p:pic>
          <p:nvPicPr>
            <p:cNvPr id="10" name="Imagem 9" descr="Uma imagem contendo relógio, desenho&#10;&#10;Descrição gerada automaticament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01974" y="3661714"/>
              <a:ext cx="791067" cy="791067"/>
            </a:xfrm>
            <a:prstGeom prst="rect">
              <a:avLst/>
            </a:prstGeom>
          </p:spPr>
        </p:pic>
        <p:sp>
          <p:nvSpPr>
            <p:cNvPr id="11" name="Seta: para a Direita 10"/>
            <p:cNvSpPr/>
            <p:nvPr/>
          </p:nvSpPr>
          <p:spPr>
            <a:xfrm>
              <a:off x="1521314" y="3892742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3466552" y="3429000"/>
              <a:ext cx="0" cy="26296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5766729" y="3429000"/>
              <a:ext cx="0" cy="26296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8109436" y="3429000"/>
              <a:ext cx="0" cy="26296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stCxn id="8" idx="3"/>
              <a:endCxn id="8" idx="1"/>
            </p:cNvCxnSpPr>
            <p:nvPr/>
          </p:nvCxnSpPr>
          <p:spPr>
            <a:xfrm flipH="1">
              <a:off x="733984" y="4743821"/>
              <a:ext cx="98103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775584" y="4480468"/>
              <a:ext cx="2649368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Usuário procurando uma equipe para jogar acessa o site</a:t>
              </a:r>
            </a:p>
          </p:txBody>
        </p:sp>
        <p:pic>
          <p:nvPicPr>
            <p:cNvPr id="17" name="Picture 2" descr="Resultado de imagem para sit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174" y="3840741"/>
              <a:ext cx="764233" cy="305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Imagem 17" descr="Desenho de personagem de desenho animado&#10;&#10;Descrição gerada automaticament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152" y="3672346"/>
              <a:ext cx="733995" cy="733995"/>
            </a:xfrm>
            <a:prstGeom prst="rect">
              <a:avLst/>
            </a:prstGeom>
          </p:spPr>
        </p:pic>
        <p:pic>
          <p:nvPicPr>
            <p:cNvPr id="19" name="Imagem 18" descr="Uma imagem contendo relógio, desenho&#10;&#10;Descrição gerada automaticament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09142" y="3703988"/>
              <a:ext cx="791067" cy="791067"/>
            </a:xfrm>
            <a:prstGeom prst="rect">
              <a:avLst/>
            </a:prstGeom>
          </p:spPr>
        </p:pic>
        <p:sp>
          <p:nvSpPr>
            <p:cNvPr id="20" name="Seta: para a Direita 19"/>
            <p:cNvSpPr/>
            <p:nvPr/>
          </p:nvSpPr>
          <p:spPr>
            <a:xfrm>
              <a:off x="4228482" y="3935016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047223" y="4488720"/>
              <a:ext cx="1248109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Cadastra seu perfil</a:t>
              </a:r>
            </a:p>
          </p:txBody>
        </p:sp>
        <p:pic>
          <p:nvPicPr>
            <p:cNvPr id="22" name="Imagem 21" descr="Tela de computador com texto preto sobre fundo branco&#10;&#10;Descrição gerada automaticament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539" y="3869068"/>
              <a:ext cx="744272" cy="392153"/>
            </a:xfrm>
            <a:prstGeom prst="rect">
              <a:avLst/>
            </a:prstGeom>
          </p:spPr>
        </p:pic>
        <p:pic>
          <p:nvPicPr>
            <p:cNvPr id="23" name="Imagem 22" descr="Desenho de personagem de desenho animado&#10;&#10;Descrição gerada automaticament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618" y="3671664"/>
              <a:ext cx="733995" cy="733995"/>
            </a:xfrm>
            <a:prstGeom prst="rect">
              <a:avLst/>
            </a:prstGeom>
          </p:spPr>
        </p:pic>
        <p:pic>
          <p:nvPicPr>
            <p:cNvPr id="24" name="Imagem 23" descr="Uma imagem contendo relógio, desenho&#10;&#10;Descrição gerada automaticament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262608" y="3703306"/>
              <a:ext cx="791067" cy="791067"/>
            </a:xfrm>
            <a:prstGeom prst="rect">
              <a:avLst/>
            </a:prstGeom>
          </p:spPr>
        </p:pic>
        <p:sp>
          <p:nvSpPr>
            <p:cNvPr id="25" name="Seta: para a Direita 24"/>
            <p:cNvSpPr/>
            <p:nvPr/>
          </p:nvSpPr>
          <p:spPr>
            <a:xfrm>
              <a:off x="6581948" y="3934334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6344435" y="4497071"/>
              <a:ext cx="1403928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Selecionar o jogo desejado</a:t>
              </a:r>
            </a:p>
          </p:txBody>
        </p:sp>
        <p:pic>
          <p:nvPicPr>
            <p:cNvPr id="27" name="Imagem 26" descr="Pessoas de moto&#10;&#10;Descrição gerada automaticamente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5600" y="3873484"/>
              <a:ext cx="761884" cy="309668"/>
            </a:xfrm>
            <a:prstGeom prst="rect">
              <a:avLst/>
            </a:prstGeom>
          </p:spPr>
        </p:pic>
        <p:pic>
          <p:nvPicPr>
            <p:cNvPr id="28" name="Imagem 27" descr="Desenho de personagem de desenho animado&#10;&#10;Descrição gerada automaticament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1916" y="3671664"/>
              <a:ext cx="733995" cy="733995"/>
            </a:xfrm>
            <a:prstGeom prst="rect">
              <a:avLst/>
            </a:prstGeom>
          </p:spPr>
        </p:pic>
        <p:pic>
          <p:nvPicPr>
            <p:cNvPr id="29" name="Imagem 28" descr="Uma imagem contendo relógio, desenho&#10;&#10;Descrição gerada automaticament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619906" y="3703306"/>
              <a:ext cx="791067" cy="791067"/>
            </a:xfrm>
            <a:prstGeom prst="rect">
              <a:avLst/>
            </a:prstGeom>
          </p:spPr>
        </p:pic>
        <p:sp>
          <p:nvSpPr>
            <p:cNvPr id="30" name="CaixaDeTexto 29"/>
            <p:cNvSpPr txBox="1"/>
            <p:nvPr/>
          </p:nvSpPr>
          <p:spPr>
            <a:xfrm>
              <a:off x="8614930" y="4480468"/>
              <a:ext cx="1638597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Seleciona o nível de Skill da equipe</a:t>
              </a:r>
            </a:p>
          </p:txBody>
        </p:sp>
        <p:sp>
          <p:nvSpPr>
            <p:cNvPr id="31" name="Seta: para a Direita 30"/>
            <p:cNvSpPr/>
            <p:nvPr/>
          </p:nvSpPr>
          <p:spPr>
            <a:xfrm>
              <a:off x="8905639" y="3934334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Picture 4" descr="Resultado de imagem para skill gamer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634498" y="3869068"/>
              <a:ext cx="747290" cy="348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Imagem 32" descr="Desenho de personagem de desenho animado&#10;&#10;Descrição gerada automaticament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649" y="4886026"/>
              <a:ext cx="733995" cy="733995"/>
            </a:xfrm>
            <a:prstGeom prst="rect">
              <a:avLst/>
            </a:prstGeom>
          </p:spPr>
        </p:pic>
        <p:pic>
          <p:nvPicPr>
            <p:cNvPr id="34" name="Imagem 33" descr="Uma imagem contendo relógio, desenho&#10;&#10;Descrição gerada automaticament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53639" y="4917668"/>
              <a:ext cx="791067" cy="791067"/>
            </a:xfrm>
            <a:prstGeom prst="rect">
              <a:avLst/>
            </a:prstGeom>
          </p:spPr>
        </p:pic>
        <p:sp>
          <p:nvSpPr>
            <p:cNvPr id="35" name="CaixaDeTexto 34"/>
            <p:cNvSpPr txBox="1"/>
            <p:nvPr/>
          </p:nvSpPr>
          <p:spPr>
            <a:xfrm>
              <a:off x="3547456" y="5708735"/>
              <a:ext cx="2176711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Usuário solicita partida com a equipe desejada</a:t>
              </a:r>
            </a:p>
          </p:txBody>
        </p:sp>
        <p:sp>
          <p:nvSpPr>
            <p:cNvPr id="36" name="Seta: para a Direita 35"/>
            <p:cNvSpPr/>
            <p:nvPr/>
          </p:nvSpPr>
          <p:spPr>
            <a:xfrm>
              <a:off x="4139372" y="5148696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AutoShape 6" descr="Resultado de imagem para jogo online em grupos"/>
            <p:cNvSpPr>
              <a:spLocks noChangeAspect="1" noChangeArrowheads="1"/>
            </p:cNvSpPr>
            <p:nvPr/>
          </p:nvSpPr>
          <p:spPr bwMode="auto">
            <a:xfrm>
              <a:off x="5486738" y="512415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pt-BR"/>
            </a:p>
          </p:txBody>
        </p:sp>
        <p:pic>
          <p:nvPicPr>
            <p:cNvPr id="38" name="Picture 8" descr="Resultado de imagem para jogo online em grupo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462" y="5096526"/>
              <a:ext cx="736717" cy="304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Imagem 38" descr="Desenho de personagem de desenho animado&#10;&#10;Descrição gerada automaticament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117" y="4886026"/>
              <a:ext cx="733995" cy="733995"/>
            </a:xfrm>
            <a:prstGeom prst="rect">
              <a:avLst/>
            </a:prstGeom>
          </p:spPr>
        </p:pic>
        <p:pic>
          <p:nvPicPr>
            <p:cNvPr id="40" name="Imagem 39" descr="Uma imagem contendo relógio, desenho&#10;&#10;Descrição gerada automaticament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4835" y="4901764"/>
              <a:ext cx="791067" cy="791067"/>
            </a:xfrm>
            <a:prstGeom prst="rect">
              <a:avLst/>
            </a:prstGeom>
          </p:spPr>
        </p:pic>
        <p:sp>
          <p:nvSpPr>
            <p:cNvPr id="41" name="Seta: para a Direita 40"/>
            <p:cNvSpPr/>
            <p:nvPr/>
          </p:nvSpPr>
          <p:spPr>
            <a:xfrm>
              <a:off x="1865111" y="5170477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2" name="Picture 8" descr="Resultado de imagem para jogo online em grupo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58" y="5080622"/>
              <a:ext cx="736717" cy="304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CaixaDeTexto 42"/>
            <p:cNvSpPr txBox="1"/>
            <p:nvPr/>
          </p:nvSpPr>
          <p:spPr>
            <a:xfrm>
              <a:off x="1222172" y="5710032"/>
              <a:ext cx="1638597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Sistema indica melhores equipes</a:t>
              </a:r>
            </a:p>
          </p:txBody>
        </p:sp>
        <p:pic>
          <p:nvPicPr>
            <p:cNvPr id="44" name="Imagem 43" descr="Desenho de personagem de desenho animado&#10;&#10;Descrição gerada automaticament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3189" y="4903120"/>
              <a:ext cx="733995" cy="733995"/>
            </a:xfrm>
            <a:prstGeom prst="rect">
              <a:avLst/>
            </a:prstGeom>
          </p:spPr>
        </p:pic>
        <p:pic>
          <p:nvPicPr>
            <p:cNvPr id="45" name="Imagem 44" descr="Uma imagem contendo relógio, desenho&#10;&#10;Descrição gerada automaticament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71179" y="4934762"/>
              <a:ext cx="791067" cy="791067"/>
            </a:xfrm>
            <a:prstGeom prst="rect">
              <a:avLst/>
            </a:prstGeom>
          </p:spPr>
        </p:pic>
        <p:sp>
          <p:nvSpPr>
            <p:cNvPr id="46" name="CaixaDeTexto 45"/>
            <p:cNvSpPr txBox="1"/>
            <p:nvPr/>
          </p:nvSpPr>
          <p:spPr>
            <a:xfrm>
              <a:off x="6344435" y="5724511"/>
              <a:ext cx="1155442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Usuário inicia partida</a:t>
              </a:r>
            </a:p>
          </p:txBody>
        </p:sp>
        <p:sp>
          <p:nvSpPr>
            <p:cNvPr id="47" name="Seta: para a Direita 46"/>
            <p:cNvSpPr/>
            <p:nvPr/>
          </p:nvSpPr>
          <p:spPr>
            <a:xfrm>
              <a:off x="6456912" y="5165790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8" name="Picture 10" descr="Resultado de imagem para jogo online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2205" y="5086874"/>
              <a:ext cx="742677" cy="314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Imagem 48" descr="Desenho de personagem de desenho animado&#10;&#10;Descrição gerada automaticament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7418" y="4886025"/>
              <a:ext cx="733995" cy="733995"/>
            </a:xfrm>
            <a:prstGeom prst="rect">
              <a:avLst/>
            </a:prstGeom>
          </p:spPr>
        </p:pic>
        <p:sp>
          <p:nvSpPr>
            <p:cNvPr id="50" name="CaixaDeTexto 49"/>
            <p:cNvSpPr txBox="1"/>
            <p:nvPr/>
          </p:nvSpPr>
          <p:spPr>
            <a:xfrm>
              <a:off x="8181964" y="5724511"/>
              <a:ext cx="2246373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Usuário encerra partida com melhor performance</a:t>
              </a:r>
            </a:p>
          </p:txBody>
        </p:sp>
        <p:pic>
          <p:nvPicPr>
            <p:cNvPr id="51" name="Imagem 50" descr="Uma imagem contendo relógio, desenho&#10;&#10;Descrição gerada automaticament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637270" y="4893542"/>
              <a:ext cx="791067" cy="791067"/>
            </a:xfrm>
            <a:prstGeom prst="rect">
              <a:avLst/>
            </a:prstGeom>
          </p:spPr>
        </p:pic>
        <p:sp>
          <p:nvSpPr>
            <p:cNvPr id="52" name="Seta: para a Direita 51"/>
            <p:cNvSpPr/>
            <p:nvPr/>
          </p:nvSpPr>
          <p:spPr>
            <a:xfrm>
              <a:off x="8932439" y="5126221"/>
              <a:ext cx="563527" cy="20865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3" name="Picture 14" descr="Resultado de imagem para winner jog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6087" y="5056679"/>
              <a:ext cx="705701" cy="317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Desenho de Solução</a:t>
            </a:r>
          </a:p>
        </p:txBody>
      </p:sp>
      <p:pic>
        <p:nvPicPr>
          <p:cNvPr id="4" name="Imagem 3" descr="Tela de jogo de vídeo game&#10;&#10;Descrição gerada automaticament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725" y="1690688"/>
            <a:ext cx="8044549" cy="43135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BPMN</a:t>
            </a:r>
          </a:p>
        </p:txBody>
      </p:sp>
      <p:pic>
        <p:nvPicPr>
          <p:cNvPr id="5" name="Imagem 4" descr="Uma imagem contendo placa, preto, rua, estacionado&#10;&#10;Descrição gerada automaticamente">
            <a:extLst>
              <a:ext uri="{FF2B5EF4-FFF2-40B4-BE49-F238E27FC236}">
                <a16:creationId xmlns:a16="http://schemas.microsoft.com/office/drawing/2014/main" id="{DA7436AC-7F2B-433B-A79F-0E5725A23F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24"/>
          <a:stretch/>
        </p:blipFill>
        <p:spPr>
          <a:xfrm>
            <a:off x="757382" y="2238236"/>
            <a:ext cx="10677236" cy="352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2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Planilha de Requisitos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050" y="1690688"/>
            <a:ext cx="8077900" cy="45647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129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Hunter</vt:lpstr>
      <vt:lpstr>Contexto</vt:lpstr>
      <vt:lpstr>Justificativa</vt:lpstr>
      <vt:lpstr>Objetivo</vt:lpstr>
      <vt:lpstr>Proto-Persona</vt:lpstr>
      <vt:lpstr>StoryBoard</vt:lpstr>
      <vt:lpstr>Desenho de Solução</vt:lpstr>
      <vt:lpstr>BPMN</vt:lpstr>
      <vt:lpstr>Planilha de Requisitos</vt:lpstr>
      <vt:lpstr>Modelagem – Banco de Dados</vt:lpstr>
      <vt:lpstr>Diagrama de Classe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Projeto: Hunter</dc:title>
  <dc:creator>Fernando C Correa</dc:creator>
  <cp:lastModifiedBy>Fernando C Correa</cp:lastModifiedBy>
  <cp:revision>16</cp:revision>
  <dcterms:created xsi:type="dcterms:W3CDTF">2020-03-05T20:33:29Z</dcterms:created>
  <dcterms:modified xsi:type="dcterms:W3CDTF">2020-03-06T14:34:18Z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